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310" r:id="rId3"/>
    <p:sldId id="312" r:id="rId4"/>
    <p:sldId id="350" r:id="rId5"/>
    <p:sldId id="262" r:id="rId6"/>
    <p:sldId id="263" r:id="rId7"/>
    <p:sldId id="269" r:id="rId8"/>
    <p:sldId id="270" r:id="rId9"/>
    <p:sldId id="275" r:id="rId10"/>
    <p:sldId id="354" r:id="rId11"/>
    <p:sldId id="355" r:id="rId12"/>
    <p:sldId id="356" r:id="rId13"/>
    <p:sldId id="357" r:id="rId14"/>
    <p:sldId id="287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3" r:id="rId29"/>
    <p:sldId id="304" r:id="rId30"/>
    <p:sldId id="308" r:id="rId31"/>
    <p:sldId id="309" r:id="rId32"/>
    <p:sldId id="301" r:id="rId33"/>
    <p:sldId id="381" r:id="rId34"/>
    <p:sldId id="258" r:id="rId35"/>
    <p:sldId id="318" r:id="rId36"/>
    <p:sldId id="327" r:id="rId37"/>
    <p:sldId id="261" r:id="rId38"/>
    <p:sldId id="320" r:id="rId39"/>
    <p:sldId id="322" r:id="rId40"/>
    <p:sldId id="379" r:id="rId41"/>
    <p:sldId id="378" r:id="rId42"/>
    <p:sldId id="321" r:id="rId43"/>
    <p:sldId id="325" r:id="rId44"/>
    <p:sldId id="361" r:id="rId45"/>
    <p:sldId id="344" r:id="rId46"/>
    <p:sldId id="345" r:id="rId47"/>
    <p:sldId id="343" r:id="rId48"/>
    <p:sldId id="341" r:id="rId49"/>
    <p:sldId id="362" r:id="rId50"/>
    <p:sldId id="364" r:id="rId51"/>
    <p:sldId id="365" r:id="rId52"/>
    <p:sldId id="363" r:id="rId53"/>
    <p:sldId id="367" r:id="rId54"/>
    <p:sldId id="346" r:id="rId55"/>
    <p:sldId id="368" r:id="rId56"/>
    <p:sldId id="342" r:id="rId57"/>
    <p:sldId id="369" r:id="rId58"/>
    <p:sldId id="371" r:id="rId59"/>
    <p:sldId id="370" r:id="rId60"/>
    <p:sldId id="372" r:id="rId61"/>
    <p:sldId id="340" r:id="rId62"/>
    <p:sldId id="384" r:id="rId63"/>
    <p:sldId id="311" r:id="rId64"/>
    <p:sldId id="385" r:id="rId65"/>
    <p:sldId id="386" r:id="rId66"/>
    <p:sldId id="387" r:id="rId67"/>
    <p:sldId id="331" r:id="rId68"/>
    <p:sldId id="332" r:id="rId69"/>
    <p:sldId id="333" r:id="rId70"/>
    <p:sldId id="277" r:id="rId71"/>
    <p:sldId id="353" r:id="rId72"/>
    <p:sldId id="377" r:id="rId73"/>
    <p:sldId id="382" r:id="rId74"/>
    <p:sldId id="383" r:id="rId75"/>
    <p:sldId id="259" r:id="rId76"/>
    <p:sldId id="376" r:id="rId77"/>
    <p:sldId id="375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CB48632-B856-D14A-AF65-85E9E940E5B3}">
          <p14:sldIdLst>
            <p14:sldId id="256"/>
          </p14:sldIdLst>
        </p14:section>
        <p14:section name="Semantic Game" id="{5C916D3B-5BA8-6C4B-A118-E8203C296754}">
          <p14:sldIdLst>
            <p14:sldId id="310"/>
            <p14:sldId id="312"/>
            <p14:sldId id="350"/>
            <p14:sldId id="262"/>
            <p14:sldId id="263"/>
            <p14:sldId id="269"/>
            <p14:sldId id="270"/>
          </p14:sldIdLst>
        </p14:section>
        <p14:section name="Provability Game" id="{9297DF45-79FF-1448-8AFE-7BA39DC8B9D8}">
          <p14:sldIdLst>
            <p14:sldId id="275"/>
            <p14:sldId id="354"/>
            <p14:sldId id="355"/>
            <p14:sldId id="356"/>
            <p14:sldId id="357"/>
            <p14:sldId id="287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3"/>
            <p14:sldId id="304"/>
          </p14:sldIdLst>
        </p14:section>
        <p14:section name="Proofs" id="{882CB9FC-E778-BC43-B7F3-4FA0B3EDFE1E}">
          <p14:sldIdLst>
            <p14:sldId id="308"/>
            <p14:sldId id="309"/>
            <p14:sldId id="301"/>
            <p14:sldId id="381"/>
          </p14:sldIdLst>
        </p14:section>
        <p14:section name="Outline, Context" id="{42AEF396-9CEB-224C-BD38-55E1F10130FB}">
          <p14:sldIdLst>
            <p14:sldId id="258"/>
            <p14:sldId id="318"/>
          </p14:sldIdLst>
        </p14:section>
        <p14:section name="Modal Logics" id="{BA217402-B747-084D-A1F5-A70454354047}">
          <p14:sldIdLst>
            <p14:sldId id="327"/>
            <p14:sldId id="261"/>
            <p14:sldId id="320"/>
            <p14:sldId id="322"/>
            <p14:sldId id="379"/>
            <p14:sldId id="378"/>
            <p14:sldId id="321"/>
            <p14:sldId id="325"/>
          </p14:sldIdLst>
        </p14:section>
        <p14:section name="Choice Logics" id="{EF3B3A81-DFF9-054D-B653-B2EAAF09DFB2}">
          <p14:sldIdLst>
            <p14:sldId id="361"/>
            <p14:sldId id="344"/>
            <p14:sldId id="345"/>
            <p14:sldId id="343"/>
            <p14:sldId id="341"/>
            <p14:sldId id="362"/>
            <p14:sldId id="364"/>
            <p14:sldId id="365"/>
            <p14:sldId id="363"/>
            <p14:sldId id="367"/>
            <p14:sldId id="346"/>
            <p14:sldId id="368"/>
            <p14:sldId id="342"/>
            <p14:sldId id="369"/>
            <p14:sldId id="371"/>
            <p14:sldId id="370"/>
            <p14:sldId id="372"/>
            <p14:sldId id="340"/>
            <p14:sldId id="384"/>
          </p14:sldIdLst>
        </p14:section>
        <p14:section name="General Framework" id="{1EEF389F-3A11-2A4A-8B6F-9EA04F2C8943}">
          <p14:sldIdLst>
            <p14:sldId id="311"/>
            <p14:sldId id="385"/>
          </p14:sldIdLst>
        </p14:section>
        <p14:section name="End" id="{5F36B4D5-A74E-BB43-AF98-28DFC44022F1}">
          <p14:sldIdLst>
            <p14:sldId id="386"/>
            <p14:sldId id="387"/>
          </p14:sldIdLst>
        </p14:section>
        <p14:section name="QCL Problem with negation" id="{1ADC227B-EEF0-AC40-9E3E-DA0EF3CC5580}">
          <p14:sldIdLst>
            <p14:sldId id="331"/>
            <p14:sldId id="332"/>
            <p14:sldId id="333"/>
            <p14:sldId id="277"/>
            <p14:sldId id="353"/>
          </p14:sldIdLst>
        </p14:section>
        <p14:section name="General Framework" id="{7B5E999E-DDFF-BE45-B2D6-9C4270094F49}">
          <p14:sldIdLst>
            <p14:sldId id="377"/>
            <p14:sldId id="382"/>
            <p14:sldId id="383"/>
            <p14:sldId id="259"/>
            <p14:sldId id="376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FA32-81AC-A542-B99E-4054546306B1}" v="8059" dt="2024-05-03T09:33:57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5"/>
    <p:restoredTop sz="90762"/>
  </p:normalViewPr>
  <p:slideViewPr>
    <p:cSldViewPr snapToGrid="0">
      <p:cViewPr>
        <p:scale>
          <a:sx n="139" d="100"/>
          <a:sy n="139" d="100"/>
        </p:scale>
        <p:origin x="1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1.png"/><Relationship Id="rId1" Type="http://schemas.openxmlformats.org/officeDocument/2006/relationships/image" Target="../media/image15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B1A37-645F-FB4F-A330-0C9C3546A38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6EE9F36-B823-4E46-A618-925D800F84FB}">
      <dgm:prSet phldrT="[Text]" custT="1"/>
      <dgm:spPr/>
      <dgm:t>
        <a:bodyPr/>
        <a:lstStyle/>
        <a:p>
          <a:r>
            <a:rPr lang="de-DE" sz="2500" err="1"/>
            <a:t>Semantic</a:t>
          </a:r>
          <a:r>
            <a:rPr lang="de-DE" sz="2500"/>
            <a:t> Games</a:t>
          </a:r>
          <a:br>
            <a:rPr lang="de-DE" sz="2500"/>
          </a:br>
          <a:r>
            <a:rPr lang="de-DE" sz="1400"/>
            <a:t>(Evaluation Games)</a:t>
          </a:r>
          <a:endParaRPr lang="de-DE" sz="2500"/>
        </a:p>
      </dgm:t>
    </dgm:pt>
    <dgm:pt modelId="{7B8FA8FD-77B3-FE41-8DF5-91F6CC809975}" type="parTrans" cxnId="{3A3924AA-59D1-644D-839B-EB9741220334}">
      <dgm:prSet/>
      <dgm:spPr/>
      <dgm:t>
        <a:bodyPr/>
        <a:lstStyle/>
        <a:p>
          <a:endParaRPr lang="de-DE"/>
        </a:p>
      </dgm:t>
    </dgm:pt>
    <dgm:pt modelId="{52689D88-3DCE-D84F-96C5-7D127DE13807}" type="sibTrans" cxnId="{3A3924AA-59D1-644D-839B-EB9741220334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26027EBE-4593-464B-B0C5-8C5236952F0D}">
          <dgm:prSet phldrT="[Text]" custT="1"/>
          <dgm:spPr/>
          <dgm:t>
            <a:bodyPr/>
            <a:lstStyle/>
            <a:p>
              <a:r>
                <a:rPr lang="de-DE" sz="1100"/>
                <a:t>Played </a:t>
              </a:r>
              <a:r>
                <a:rPr lang="de-DE" sz="1100" err="1"/>
                <a:t>over</a:t>
              </a:r>
              <a:r>
                <a:rPr lang="de-DE" sz="1100"/>
                <a:t> </a:t>
              </a:r>
              <a:r>
                <a:rPr lang="de-DE" sz="1100" err="1"/>
                <a:t>formula</a:t>
              </a:r>
              <a:r>
                <a:rPr lang="de-DE" sz="1100"/>
                <a:t> </a:t>
              </a:r>
              <a14:m>
                <m:oMath xmlns:m="http://schemas.openxmlformats.org/officeDocument/2006/math">
                  <m:r>
                    <a:rPr lang="de-DE" sz="1100" b="0" i="1" smtClean="0">
                      <a:latin typeface="Cambria Math" panose="02040503050406030204" pitchFamily="18" charset="0"/>
                    </a:rPr>
                    <m:t>𝐹</m:t>
                  </m:r>
                </m:oMath>
              </a14:m>
              <a:r>
                <a:rPr lang="de-DE" sz="1100"/>
                <a:t> </a:t>
              </a:r>
              <a:br>
                <a:rPr lang="de-DE" sz="1100"/>
              </a:br>
              <a:r>
                <a:rPr lang="de-DE" sz="1100"/>
                <a:t>and </a:t>
              </a:r>
              <a:r>
                <a:rPr lang="de-DE" sz="1100" err="1"/>
                <a:t>model</a:t>
              </a:r>
              <a:r>
                <a:rPr lang="de-DE" sz="1100"/>
                <a:t> </a:t>
              </a:r>
              <a14:m>
                <m:oMath xmlns:m="http://schemas.openxmlformats.org/officeDocument/2006/math">
                  <m:r>
                    <a:rPr lang="de-DE" sz="11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ℳ</m:t>
                  </m:r>
                </m:oMath>
              </a14:m>
              <a:endParaRPr lang="de-DE" sz="1100"/>
            </a:p>
          </dgm:t>
        </dgm:pt>
      </mc:Choice>
      <mc:Fallback xmlns="">
        <dgm:pt modelId="{26027EBE-4593-464B-B0C5-8C5236952F0D}">
          <dgm:prSet phldrT="[Text]" custT="1"/>
          <dgm:spPr/>
          <dgm:t>
            <a:bodyPr/>
            <a:lstStyle/>
            <a:p>
              <a:r>
                <a:rPr lang="de-DE" sz="1100" dirty="0"/>
                <a:t>Played </a:t>
              </a:r>
              <a:r>
                <a:rPr lang="de-DE" sz="1100" dirty="0" err="1"/>
                <a:t>over</a:t>
              </a:r>
              <a:r>
                <a:rPr lang="de-DE" sz="1100" dirty="0"/>
                <a:t> </a:t>
              </a:r>
              <a:r>
                <a:rPr lang="de-DE" sz="1100" dirty="0" err="1"/>
                <a:t>formula</a:t>
              </a:r>
              <a:r>
                <a:rPr lang="de-DE" sz="1100" dirty="0"/>
                <a:t> </a:t>
              </a:r>
              <a:r>
                <a:rPr lang="de-DE" sz="1100" b="0" i="0">
                  <a:latin typeface="Cambria Math" panose="02040503050406030204" pitchFamily="18" charset="0"/>
                </a:rPr>
                <a:t>𝐹</a:t>
              </a:r>
              <a:r>
                <a:rPr lang="de-DE" sz="1100" dirty="0"/>
                <a:t> </a:t>
              </a:r>
              <a:br>
                <a:rPr lang="de-DE" sz="1100" dirty="0"/>
              </a:br>
              <a:r>
                <a:rPr lang="de-DE" sz="1100" dirty="0"/>
                <a:t>and </a:t>
              </a:r>
              <a:r>
                <a:rPr lang="de-DE" sz="1100" dirty="0" err="1"/>
                <a:t>model</a:t>
              </a:r>
              <a:r>
                <a:rPr lang="de-DE" sz="1100" dirty="0"/>
                <a:t> </a:t>
              </a:r>
              <a:r>
                <a:rPr lang="de-DE" sz="1100" i="0">
                  <a:latin typeface="Cambria Math" panose="02040503050406030204" pitchFamily="18" charset="0"/>
                  <a:ea typeface="Cambria Math" panose="02040503050406030204" pitchFamily="18" charset="0"/>
                </a:rPr>
                <a:t>ℳ</a:t>
              </a:r>
              <a:endParaRPr lang="de-DE" sz="1100" dirty="0"/>
            </a:p>
          </dgm:t>
        </dgm:pt>
      </mc:Fallback>
    </mc:AlternateContent>
    <dgm:pt modelId="{2EC69027-D85C-F547-905E-9A9ACB19DA66}" type="parTrans" cxnId="{2058AE15-9816-6548-9B64-00D68F54CDA5}">
      <dgm:prSet/>
      <dgm:spPr/>
      <dgm:t>
        <a:bodyPr/>
        <a:lstStyle/>
        <a:p>
          <a:endParaRPr lang="de-DE"/>
        </a:p>
      </dgm:t>
    </dgm:pt>
    <dgm:pt modelId="{7EC3A80D-F9C0-FA48-82CA-1DFF8D5EEAC8}" type="sibTrans" cxnId="{2058AE15-9816-6548-9B64-00D68F54CDA5}">
      <dgm:prSet/>
      <dgm:spPr/>
      <dgm:t>
        <a:bodyPr/>
        <a:lstStyle/>
        <a:p>
          <a:endParaRPr lang="de-DE"/>
        </a:p>
      </dgm:t>
    </dgm:pt>
    <dgm:pt modelId="{B351A761-7420-3548-A76C-07F1ED88703F}">
      <dgm:prSet phldrT="[Text]"/>
      <dgm:spPr/>
      <dgm:t>
        <a:bodyPr/>
        <a:lstStyle/>
        <a:p>
          <a:r>
            <a:rPr lang="de-DE" err="1"/>
            <a:t>Hintikka‘s</a:t>
          </a:r>
          <a:endParaRPr lang="de-DE"/>
        </a:p>
        <a:p>
          <a:r>
            <a:rPr lang="de-DE" err="1"/>
            <a:t>H‘s</a:t>
          </a:r>
          <a:r>
            <a:rPr lang="de-DE"/>
            <a:t>-style game </a:t>
          </a:r>
          <a:r>
            <a:rPr lang="de-DE" err="1"/>
            <a:t>for</a:t>
          </a:r>
          <a:r>
            <a:rPr lang="de-DE"/>
            <a:t> Modal </a:t>
          </a:r>
          <a:r>
            <a:rPr lang="de-DE" err="1"/>
            <a:t>Logic</a:t>
          </a:r>
          <a:endParaRPr lang="de-DE"/>
        </a:p>
        <a:p>
          <a:r>
            <a:rPr lang="de-DE" err="1"/>
            <a:t>Giles‘s</a:t>
          </a:r>
          <a:endParaRPr lang="de-DE"/>
        </a:p>
        <a:p>
          <a:r>
            <a:rPr lang="de-DE" err="1"/>
            <a:t>truth-degree</a:t>
          </a:r>
          <a:r>
            <a:rPr lang="de-DE"/>
            <a:t> </a:t>
          </a:r>
          <a:r>
            <a:rPr lang="de-DE" err="1"/>
            <a:t>comparison</a:t>
          </a:r>
          <a:endParaRPr lang="de-DE"/>
        </a:p>
      </dgm:t>
    </dgm:pt>
    <dgm:pt modelId="{E15DBECD-D3D7-274D-AB7D-14FF3B142386}" type="parTrans" cxnId="{5A783B72-CEA4-7D41-9666-AA36201C14F5}">
      <dgm:prSet/>
      <dgm:spPr/>
      <dgm:t>
        <a:bodyPr/>
        <a:lstStyle/>
        <a:p>
          <a:endParaRPr lang="de-DE"/>
        </a:p>
      </dgm:t>
    </dgm:pt>
    <dgm:pt modelId="{BA1F56A5-F140-7540-8B0B-08FD935681E5}" type="sibTrans" cxnId="{5A783B72-CEA4-7D41-9666-AA36201C14F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D1629361-439B-A54B-B15A-03FC879FABE9}">
          <dgm:prSet custT="1"/>
          <dgm:spPr/>
          <dgm:t>
            <a:bodyPr/>
            <a:lstStyle/>
            <a:p>
              <a:r>
                <a:rPr lang="de-DE" sz="1100" b="1" dirty="0" err="1"/>
                <a:t>Adequacy</a:t>
              </a:r>
              <a:r>
                <a:rPr lang="de-DE" sz="1100" dirty="0"/>
                <a:t>:</a:t>
              </a:r>
              <a:br>
                <a:rPr lang="de-DE" sz="1100" dirty="0"/>
              </a:br>
              <a:r>
                <a:rPr lang="de-DE" sz="1100" b="1" dirty="0"/>
                <a:t>P</a:t>
              </a:r>
              <a:r>
                <a:rPr lang="de-DE" sz="1100" dirty="0"/>
                <a:t> </a:t>
              </a:r>
              <a:r>
                <a:rPr lang="de-DE" sz="1100" dirty="0" err="1"/>
                <a:t>has</a:t>
              </a:r>
              <a:r>
                <a:rPr lang="de-DE" sz="1100" dirty="0"/>
                <a:t> a </a:t>
              </a:r>
              <a:r>
                <a:rPr lang="de-DE" sz="1100" dirty="0" err="1"/>
                <a:t>ws</a:t>
              </a:r>
              <a:r>
                <a:rPr lang="de-DE" sz="1100" dirty="0"/>
                <a:t> </a:t>
              </a:r>
              <a:r>
                <a:rPr lang="de-DE" sz="1100" dirty="0" err="1"/>
                <a:t>iff</a:t>
              </a:r>
              <a:r>
                <a:rPr lang="de-DE" sz="1100" dirty="0"/>
                <a:t> </a:t>
              </a:r>
              <a14:m>
                <m:oMath xmlns:m="http://schemas.openxmlformats.org/officeDocument/2006/math">
                  <m:r>
                    <a:rPr lang="de-DE" sz="11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ℳ</m:t>
                  </m:r>
                  <m:r>
                    <a:rPr lang="de-DE" sz="11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⊨</m:t>
                  </m:r>
                  <m:r>
                    <a:rPr lang="de-DE" sz="11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𝐹</m:t>
                  </m:r>
                </m:oMath>
              </a14:m>
              <a:r>
                <a:rPr lang="de-DE" sz="1100" dirty="0"/>
                <a:t> </a:t>
              </a:r>
            </a:p>
          </dgm:t>
        </dgm:pt>
      </mc:Choice>
      <mc:Fallback xmlns="">
        <dgm:pt modelId="{D1629361-439B-A54B-B15A-03FC879FABE9}">
          <dgm:prSet custT="1"/>
          <dgm:spPr/>
          <dgm:t>
            <a:bodyPr/>
            <a:lstStyle/>
            <a:p>
              <a:r>
                <a:rPr lang="de-DE" sz="1100" b="1" dirty="0" err="1"/>
                <a:t>Adequacy</a:t>
              </a:r>
              <a:r>
                <a:rPr lang="de-DE" sz="1100" dirty="0"/>
                <a:t>:</a:t>
              </a:r>
              <a:br>
                <a:rPr lang="de-DE" sz="1100" dirty="0"/>
              </a:br>
              <a:r>
                <a:rPr lang="de-DE" sz="1100" b="1" dirty="0"/>
                <a:t>P</a:t>
              </a:r>
              <a:r>
                <a:rPr lang="de-DE" sz="1100" dirty="0"/>
                <a:t> </a:t>
              </a:r>
              <a:r>
                <a:rPr lang="de-DE" sz="1100" dirty="0" err="1"/>
                <a:t>has</a:t>
              </a:r>
              <a:r>
                <a:rPr lang="de-DE" sz="1100" dirty="0"/>
                <a:t> a </a:t>
              </a:r>
              <a:r>
                <a:rPr lang="de-DE" sz="1100" dirty="0" err="1"/>
                <a:t>ws</a:t>
              </a:r>
              <a:r>
                <a:rPr lang="de-DE" sz="1100" dirty="0"/>
                <a:t> </a:t>
              </a:r>
              <a:r>
                <a:rPr lang="de-DE" sz="1100" dirty="0" err="1"/>
                <a:t>iff</a:t>
              </a:r>
              <a:r>
                <a:rPr lang="de-DE" sz="1100" dirty="0"/>
                <a:t> </a:t>
              </a:r>
              <a:r>
                <a:rPr lang="de-DE" sz="1100" i="0">
                  <a:latin typeface="Cambria Math" panose="02040503050406030204" pitchFamily="18" charset="0"/>
                  <a:ea typeface="Cambria Math" panose="02040503050406030204" pitchFamily="18" charset="0"/>
                </a:rPr>
                <a:t>ℳ</a:t>
              </a:r>
              <a:r>
                <a:rPr lang="de-DE" sz="11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⊨𝐹</a:t>
              </a:r>
              <a:r>
                <a:rPr lang="de-DE" sz="1100" dirty="0"/>
                <a:t> </a:t>
              </a:r>
            </a:p>
          </dgm:t>
        </dgm:pt>
      </mc:Fallback>
    </mc:AlternateContent>
    <dgm:pt modelId="{283C83E5-3F5F-2640-B165-FBAB9AB243C5}" type="parTrans" cxnId="{B7E92A2A-551B-5240-8529-2026127AE2F3}">
      <dgm:prSet/>
      <dgm:spPr/>
      <dgm:t>
        <a:bodyPr/>
        <a:lstStyle/>
        <a:p>
          <a:endParaRPr lang="de-DE"/>
        </a:p>
      </dgm:t>
    </dgm:pt>
    <dgm:pt modelId="{A569E1C5-F84C-8B4C-A3E1-B4F021ED6912}" type="sibTrans" cxnId="{B7E92A2A-551B-5240-8529-2026127AE2F3}">
      <dgm:prSet/>
      <dgm:spPr/>
      <dgm:t>
        <a:bodyPr/>
        <a:lstStyle/>
        <a:p>
          <a:endParaRPr lang="de-DE"/>
        </a:p>
      </dgm:t>
    </dgm:pt>
    <dgm:pt modelId="{71B888B8-4BE0-644B-AFC0-B76534AC1374}" type="pres">
      <dgm:prSet presAssocID="{5F9B1A37-645F-FB4F-A330-0C9C3546A38A}" presName="theList" presStyleCnt="0">
        <dgm:presLayoutVars>
          <dgm:dir/>
          <dgm:animLvl val="lvl"/>
          <dgm:resizeHandles val="exact"/>
        </dgm:presLayoutVars>
      </dgm:prSet>
      <dgm:spPr/>
    </dgm:pt>
    <dgm:pt modelId="{300AA1C0-94F6-9544-9FB6-D500A09FC01A}" type="pres">
      <dgm:prSet presAssocID="{56EE9F36-B823-4E46-A618-925D800F84FB}" presName="compNode" presStyleCnt="0"/>
      <dgm:spPr/>
    </dgm:pt>
    <dgm:pt modelId="{4D788368-51BA-FA43-A9C2-0FA2B2B5289D}" type="pres">
      <dgm:prSet presAssocID="{56EE9F36-B823-4E46-A618-925D800F84FB}" presName="aNode" presStyleLbl="bgShp" presStyleIdx="0" presStyleCnt="1" custScaleX="60636"/>
      <dgm:spPr/>
    </dgm:pt>
    <dgm:pt modelId="{5C3BE035-B5CE-0246-AA83-B95193571EB9}" type="pres">
      <dgm:prSet presAssocID="{56EE9F36-B823-4E46-A618-925D800F84FB}" presName="textNode" presStyleLbl="bgShp" presStyleIdx="0" presStyleCnt="1"/>
      <dgm:spPr/>
    </dgm:pt>
    <dgm:pt modelId="{F620A450-F485-9E4C-ADDF-D14560E31312}" type="pres">
      <dgm:prSet presAssocID="{56EE9F36-B823-4E46-A618-925D800F84FB}" presName="compChildNode" presStyleCnt="0"/>
      <dgm:spPr/>
    </dgm:pt>
    <dgm:pt modelId="{1C8367C4-B3FB-554F-AD5A-CA0A5B7059DE}" type="pres">
      <dgm:prSet presAssocID="{56EE9F36-B823-4E46-A618-925D800F84FB}" presName="theInnerList" presStyleCnt="0"/>
      <dgm:spPr/>
    </dgm:pt>
    <dgm:pt modelId="{BA875E2B-7DF6-454A-859D-C7FE18E94B28}" type="pres">
      <dgm:prSet presAssocID="{26027EBE-4593-464B-B0C5-8C5236952F0D}" presName="childNode" presStyleLbl="node1" presStyleIdx="0" presStyleCnt="3" custScaleX="71191">
        <dgm:presLayoutVars>
          <dgm:bulletEnabled val="1"/>
        </dgm:presLayoutVars>
      </dgm:prSet>
      <dgm:spPr/>
    </dgm:pt>
    <dgm:pt modelId="{8F0F6164-6282-4F44-8207-F52FDDDED637}" type="pres">
      <dgm:prSet presAssocID="{26027EBE-4593-464B-B0C5-8C5236952F0D}" presName="aSpace2" presStyleCnt="0"/>
      <dgm:spPr/>
    </dgm:pt>
    <dgm:pt modelId="{1D233E2B-0F5F-D941-9DEF-EAC1AF5454C3}" type="pres">
      <dgm:prSet presAssocID="{B351A761-7420-3548-A76C-07F1ED88703F}" presName="childNode" presStyleLbl="node1" presStyleIdx="1" presStyleCnt="3" custScaleX="71191">
        <dgm:presLayoutVars>
          <dgm:bulletEnabled val="1"/>
        </dgm:presLayoutVars>
      </dgm:prSet>
      <dgm:spPr/>
    </dgm:pt>
    <dgm:pt modelId="{F82C49DC-6F66-A943-9A2C-CCB009F6D7B4}" type="pres">
      <dgm:prSet presAssocID="{B351A761-7420-3548-A76C-07F1ED88703F}" presName="aSpace2" presStyleCnt="0"/>
      <dgm:spPr/>
    </dgm:pt>
    <dgm:pt modelId="{065A7D0A-3D11-3447-B777-FC8808E82AED}" type="pres">
      <dgm:prSet presAssocID="{D1629361-439B-A54B-B15A-03FC879FABE9}" presName="childNode" presStyleLbl="node1" presStyleIdx="2" presStyleCnt="3" custScaleX="71158">
        <dgm:presLayoutVars>
          <dgm:bulletEnabled val="1"/>
        </dgm:presLayoutVars>
      </dgm:prSet>
      <dgm:spPr/>
    </dgm:pt>
  </dgm:ptLst>
  <dgm:cxnLst>
    <dgm:cxn modelId="{BBC3EC04-BCE1-7045-82B9-8EDF36FA253A}" type="presOf" srcId="{B351A761-7420-3548-A76C-07F1ED88703F}" destId="{1D233E2B-0F5F-D941-9DEF-EAC1AF5454C3}" srcOrd="0" destOrd="0" presId="urn:microsoft.com/office/officeart/2005/8/layout/lProcess2"/>
    <dgm:cxn modelId="{19946E0E-6C51-FA45-9F3A-F596A34C5DCB}" type="presOf" srcId="{D1629361-439B-A54B-B15A-03FC879FABE9}" destId="{065A7D0A-3D11-3447-B777-FC8808E82AED}" srcOrd="0" destOrd="0" presId="urn:microsoft.com/office/officeart/2005/8/layout/lProcess2"/>
    <dgm:cxn modelId="{2058AE15-9816-6548-9B64-00D68F54CDA5}" srcId="{56EE9F36-B823-4E46-A618-925D800F84FB}" destId="{26027EBE-4593-464B-B0C5-8C5236952F0D}" srcOrd="0" destOrd="0" parTransId="{2EC69027-D85C-F547-905E-9A9ACB19DA66}" sibTransId="{7EC3A80D-F9C0-FA48-82CA-1DFF8D5EEAC8}"/>
    <dgm:cxn modelId="{98727D19-1BBA-114A-B15E-A39C1EABC4D0}" type="presOf" srcId="{26027EBE-4593-464B-B0C5-8C5236952F0D}" destId="{BA875E2B-7DF6-454A-859D-C7FE18E94B28}" srcOrd="0" destOrd="0" presId="urn:microsoft.com/office/officeart/2005/8/layout/lProcess2"/>
    <dgm:cxn modelId="{B7E92A2A-551B-5240-8529-2026127AE2F3}" srcId="{56EE9F36-B823-4E46-A618-925D800F84FB}" destId="{D1629361-439B-A54B-B15A-03FC879FABE9}" srcOrd="2" destOrd="0" parTransId="{283C83E5-3F5F-2640-B165-FBAB9AB243C5}" sibTransId="{A569E1C5-F84C-8B4C-A3E1-B4F021ED6912}"/>
    <dgm:cxn modelId="{5A783B72-CEA4-7D41-9666-AA36201C14F5}" srcId="{56EE9F36-B823-4E46-A618-925D800F84FB}" destId="{B351A761-7420-3548-A76C-07F1ED88703F}" srcOrd="1" destOrd="0" parTransId="{E15DBECD-D3D7-274D-AB7D-14FF3B142386}" sibTransId="{BA1F56A5-F140-7540-8B0B-08FD935681E5}"/>
    <dgm:cxn modelId="{FE56B359-BAE1-0549-9FAE-4832F8BA1A91}" type="presOf" srcId="{5F9B1A37-645F-FB4F-A330-0C9C3546A38A}" destId="{71B888B8-4BE0-644B-AFC0-B76534AC1374}" srcOrd="0" destOrd="0" presId="urn:microsoft.com/office/officeart/2005/8/layout/lProcess2"/>
    <dgm:cxn modelId="{3A3924AA-59D1-644D-839B-EB9741220334}" srcId="{5F9B1A37-645F-FB4F-A330-0C9C3546A38A}" destId="{56EE9F36-B823-4E46-A618-925D800F84FB}" srcOrd="0" destOrd="0" parTransId="{7B8FA8FD-77B3-FE41-8DF5-91F6CC809975}" sibTransId="{52689D88-3DCE-D84F-96C5-7D127DE13807}"/>
    <dgm:cxn modelId="{9E8F82D3-F996-EA44-A93F-8C4904CB1568}" type="presOf" srcId="{56EE9F36-B823-4E46-A618-925D800F84FB}" destId="{4D788368-51BA-FA43-A9C2-0FA2B2B5289D}" srcOrd="0" destOrd="0" presId="urn:microsoft.com/office/officeart/2005/8/layout/lProcess2"/>
    <dgm:cxn modelId="{4B1970F9-748D-6F49-8674-F355C9B95A28}" type="presOf" srcId="{56EE9F36-B823-4E46-A618-925D800F84FB}" destId="{5C3BE035-B5CE-0246-AA83-B95193571EB9}" srcOrd="1" destOrd="0" presId="urn:microsoft.com/office/officeart/2005/8/layout/lProcess2"/>
    <dgm:cxn modelId="{39BF2C70-6078-6B4E-8CAD-A91BDBCBBA36}" type="presParOf" srcId="{71B888B8-4BE0-644B-AFC0-B76534AC1374}" destId="{300AA1C0-94F6-9544-9FB6-D500A09FC01A}" srcOrd="0" destOrd="0" presId="urn:microsoft.com/office/officeart/2005/8/layout/lProcess2"/>
    <dgm:cxn modelId="{AEB9EE3B-BA24-FE41-AFF6-A965F6642AEE}" type="presParOf" srcId="{300AA1C0-94F6-9544-9FB6-D500A09FC01A}" destId="{4D788368-51BA-FA43-A9C2-0FA2B2B5289D}" srcOrd="0" destOrd="0" presId="urn:microsoft.com/office/officeart/2005/8/layout/lProcess2"/>
    <dgm:cxn modelId="{C0DCA366-4C97-4A42-9A61-1491C06EF207}" type="presParOf" srcId="{300AA1C0-94F6-9544-9FB6-D500A09FC01A}" destId="{5C3BE035-B5CE-0246-AA83-B95193571EB9}" srcOrd="1" destOrd="0" presId="urn:microsoft.com/office/officeart/2005/8/layout/lProcess2"/>
    <dgm:cxn modelId="{1077FD41-7398-0641-9A11-0797E624EF39}" type="presParOf" srcId="{300AA1C0-94F6-9544-9FB6-D500A09FC01A}" destId="{F620A450-F485-9E4C-ADDF-D14560E31312}" srcOrd="2" destOrd="0" presId="urn:microsoft.com/office/officeart/2005/8/layout/lProcess2"/>
    <dgm:cxn modelId="{83294D7E-3928-0D4B-B073-EBA7F0F8DDA7}" type="presParOf" srcId="{F620A450-F485-9E4C-ADDF-D14560E31312}" destId="{1C8367C4-B3FB-554F-AD5A-CA0A5B7059DE}" srcOrd="0" destOrd="0" presId="urn:microsoft.com/office/officeart/2005/8/layout/lProcess2"/>
    <dgm:cxn modelId="{79C2C3EA-A328-1A47-A2EA-A2C771CDA2C0}" type="presParOf" srcId="{1C8367C4-B3FB-554F-AD5A-CA0A5B7059DE}" destId="{BA875E2B-7DF6-454A-859D-C7FE18E94B28}" srcOrd="0" destOrd="0" presId="urn:microsoft.com/office/officeart/2005/8/layout/lProcess2"/>
    <dgm:cxn modelId="{B75C0D39-BE54-1048-9E23-D4AD3A0EDF41}" type="presParOf" srcId="{1C8367C4-B3FB-554F-AD5A-CA0A5B7059DE}" destId="{8F0F6164-6282-4F44-8207-F52FDDDED637}" srcOrd="1" destOrd="0" presId="urn:microsoft.com/office/officeart/2005/8/layout/lProcess2"/>
    <dgm:cxn modelId="{2F93E863-F5C1-724B-B65B-FE500D52F093}" type="presParOf" srcId="{1C8367C4-B3FB-554F-AD5A-CA0A5B7059DE}" destId="{1D233E2B-0F5F-D941-9DEF-EAC1AF5454C3}" srcOrd="2" destOrd="0" presId="urn:microsoft.com/office/officeart/2005/8/layout/lProcess2"/>
    <dgm:cxn modelId="{4DE292CD-8916-4846-A432-5EB589469A50}" type="presParOf" srcId="{1C8367C4-B3FB-554F-AD5A-CA0A5B7059DE}" destId="{F82C49DC-6F66-A943-9A2C-CCB009F6D7B4}" srcOrd="3" destOrd="0" presId="urn:microsoft.com/office/officeart/2005/8/layout/lProcess2"/>
    <dgm:cxn modelId="{F8E6DE97-2C1E-C24A-9480-5EB2CE96DEDC}" type="presParOf" srcId="{1C8367C4-B3FB-554F-AD5A-CA0A5B7059DE}" destId="{065A7D0A-3D11-3447-B777-FC8808E82AE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9B1A37-645F-FB4F-A330-0C9C3546A38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6EE9F36-B823-4E46-A618-925D800F84FB}">
      <dgm:prSet phldrT="[Text]" custT="1"/>
      <dgm:spPr/>
      <dgm:t>
        <a:bodyPr/>
        <a:lstStyle/>
        <a:p>
          <a:r>
            <a:rPr lang="de-DE" sz="2500" err="1"/>
            <a:t>Semantic</a:t>
          </a:r>
          <a:r>
            <a:rPr lang="de-DE" sz="2500"/>
            <a:t> Games</a:t>
          </a:r>
          <a:br>
            <a:rPr lang="de-DE" sz="2500"/>
          </a:br>
          <a:r>
            <a:rPr lang="de-DE" sz="1400"/>
            <a:t>(Evaluation Games)</a:t>
          </a:r>
          <a:endParaRPr lang="de-DE" sz="2500"/>
        </a:p>
      </dgm:t>
    </dgm:pt>
    <dgm:pt modelId="{7B8FA8FD-77B3-FE41-8DF5-91F6CC809975}" type="parTrans" cxnId="{3A3924AA-59D1-644D-839B-EB9741220334}">
      <dgm:prSet/>
      <dgm:spPr/>
      <dgm:t>
        <a:bodyPr/>
        <a:lstStyle/>
        <a:p>
          <a:endParaRPr lang="de-DE"/>
        </a:p>
      </dgm:t>
    </dgm:pt>
    <dgm:pt modelId="{52689D88-3DCE-D84F-96C5-7D127DE13807}" type="sibTrans" cxnId="{3A3924AA-59D1-644D-839B-EB9741220334}">
      <dgm:prSet/>
      <dgm:spPr/>
      <dgm:t>
        <a:bodyPr/>
        <a:lstStyle/>
        <a:p>
          <a:endParaRPr lang="de-DE"/>
        </a:p>
      </dgm:t>
    </dgm:pt>
    <dgm:pt modelId="{26027EBE-4593-464B-B0C5-8C5236952F0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EC69027-D85C-F547-905E-9A9ACB19DA66}" type="parTrans" cxnId="{2058AE15-9816-6548-9B64-00D68F54CDA5}">
      <dgm:prSet/>
      <dgm:spPr/>
      <dgm:t>
        <a:bodyPr/>
        <a:lstStyle/>
        <a:p>
          <a:endParaRPr lang="de-DE"/>
        </a:p>
      </dgm:t>
    </dgm:pt>
    <dgm:pt modelId="{7EC3A80D-F9C0-FA48-82CA-1DFF8D5EEAC8}" type="sibTrans" cxnId="{2058AE15-9816-6548-9B64-00D68F54CDA5}">
      <dgm:prSet/>
      <dgm:spPr/>
      <dgm:t>
        <a:bodyPr/>
        <a:lstStyle/>
        <a:p>
          <a:endParaRPr lang="de-DE"/>
        </a:p>
      </dgm:t>
    </dgm:pt>
    <dgm:pt modelId="{B351A761-7420-3548-A76C-07F1ED88703F}">
      <dgm:prSet phldrT="[Text]"/>
      <dgm:spPr/>
      <dgm:t>
        <a:bodyPr/>
        <a:lstStyle/>
        <a:p>
          <a:r>
            <a:rPr lang="de-DE" err="1"/>
            <a:t>Hintikka‘s</a:t>
          </a:r>
          <a:endParaRPr lang="de-DE"/>
        </a:p>
        <a:p>
          <a:r>
            <a:rPr lang="de-DE" err="1"/>
            <a:t>H‘s</a:t>
          </a:r>
          <a:r>
            <a:rPr lang="de-DE"/>
            <a:t>-style game </a:t>
          </a:r>
          <a:r>
            <a:rPr lang="de-DE" err="1"/>
            <a:t>for</a:t>
          </a:r>
          <a:r>
            <a:rPr lang="de-DE"/>
            <a:t> Modal </a:t>
          </a:r>
          <a:r>
            <a:rPr lang="de-DE" err="1"/>
            <a:t>Logic</a:t>
          </a:r>
          <a:endParaRPr lang="de-DE"/>
        </a:p>
        <a:p>
          <a:r>
            <a:rPr lang="de-DE" err="1"/>
            <a:t>Giles‘s</a:t>
          </a:r>
          <a:endParaRPr lang="de-DE"/>
        </a:p>
        <a:p>
          <a:r>
            <a:rPr lang="de-DE" err="1"/>
            <a:t>truth-degree</a:t>
          </a:r>
          <a:r>
            <a:rPr lang="de-DE"/>
            <a:t> </a:t>
          </a:r>
          <a:r>
            <a:rPr lang="de-DE" err="1"/>
            <a:t>comparison</a:t>
          </a:r>
          <a:endParaRPr lang="de-DE"/>
        </a:p>
      </dgm:t>
    </dgm:pt>
    <dgm:pt modelId="{E15DBECD-D3D7-274D-AB7D-14FF3B142386}" type="parTrans" cxnId="{5A783B72-CEA4-7D41-9666-AA36201C14F5}">
      <dgm:prSet/>
      <dgm:spPr/>
      <dgm:t>
        <a:bodyPr/>
        <a:lstStyle/>
        <a:p>
          <a:endParaRPr lang="de-DE"/>
        </a:p>
      </dgm:t>
    </dgm:pt>
    <dgm:pt modelId="{BA1F56A5-F140-7540-8B0B-08FD935681E5}" type="sibTrans" cxnId="{5A783B72-CEA4-7D41-9666-AA36201C14F5}">
      <dgm:prSet/>
      <dgm:spPr/>
      <dgm:t>
        <a:bodyPr/>
        <a:lstStyle/>
        <a:p>
          <a:endParaRPr lang="de-DE"/>
        </a:p>
      </dgm:t>
    </dgm:pt>
    <dgm:pt modelId="{D1629361-439B-A54B-B15A-03FC879FABE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283C83E5-3F5F-2640-B165-FBAB9AB243C5}" type="parTrans" cxnId="{B7E92A2A-551B-5240-8529-2026127AE2F3}">
      <dgm:prSet/>
      <dgm:spPr/>
      <dgm:t>
        <a:bodyPr/>
        <a:lstStyle/>
        <a:p>
          <a:endParaRPr lang="de-DE"/>
        </a:p>
      </dgm:t>
    </dgm:pt>
    <dgm:pt modelId="{A569E1C5-F84C-8B4C-A3E1-B4F021ED6912}" type="sibTrans" cxnId="{B7E92A2A-551B-5240-8529-2026127AE2F3}">
      <dgm:prSet/>
      <dgm:spPr/>
      <dgm:t>
        <a:bodyPr/>
        <a:lstStyle/>
        <a:p>
          <a:endParaRPr lang="de-DE"/>
        </a:p>
      </dgm:t>
    </dgm:pt>
    <dgm:pt modelId="{71B888B8-4BE0-644B-AFC0-B76534AC1374}" type="pres">
      <dgm:prSet presAssocID="{5F9B1A37-645F-FB4F-A330-0C9C3546A38A}" presName="theList" presStyleCnt="0">
        <dgm:presLayoutVars>
          <dgm:dir/>
          <dgm:animLvl val="lvl"/>
          <dgm:resizeHandles val="exact"/>
        </dgm:presLayoutVars>
      </dgm:prSet>
      <dgm:spPr/>
    </dgm:pt>
    <dgm:pt modelId="{300AA1C0-94F6-9544-9FB6-D500A09FC01A}" type="pres">
      <dgm:prSet presAssocID="{56EE9F36-B823-4E46-A618-925D800F84FB}" presName="compNode" presStyleCnt="0"/>
      <dgm:spPr/>
    </dgm:pt>
    <dgm:pt modelId="{4D788368-51BA-FA43-A9C2-0FA2B2B5289D}" type="pres">
      <dgm:prSet presAssocID="{56EE9F36-B823-4E46-A618-925D800F84FB}" presName="aNode" presStyleLbl="bgShp" presStyleIdx="0" presStyleCnt="1" custScaleX="60636"/>
      <dgm:spPr/>
    </dgm:pt>
    <dgm:pt modelId="{5C3BE035-B5CE-0246-AA83-B95193571EB9}" type="pres">
      <dgm:prSet presAssocID="{56EE9F36-B823-4E46-A618-925D800F84FB}" presName="textNode" presStyleLbl="bgShp" presStyleIdx="0" presStyleCnt="1"/>
      <dgm:spPr/>
    </dgm:pt>
    <dgm:pt modelId="{F620A450-F485-9E4C-ADDF-D14560E31312}" type="pres">
      <dgm:prSet presAssocID="{56EE9F36-B823-4E46-A618-925D800F84FB}" presName="compChildNode" presStyleCnt="0"/>
      <dgm:spPr/>
    </dgm:pt>
    <dgm:pt modelId="{1C8367C4-B3FB-554F-AD5A-CA0A5B7059DE}" type="pres">
      <dgm:prSet presAssocID="{56EE9F36-B823-4E46-A618-925D800F84FB}" presName="theInnerList" presStyleCnt="0"/>
      <dgm:spPr/>
    </dgm:pt>
    <dgm:pt modelId="{BA875E2B-7DF6-454A-859D-C7FE18E94B28}" type="pres">
      <dgm:prSet presAssocID="{26027EBE-4593-464B-B0C5-8C5236952F0D}" presName="childNode" presStyleLbl="node1" presStyleIdx="0" presStyleCnt="3" custScaleX="71191">
        <dgm:presLayoutVars>
          <dgm:bulletEnabled val="1"/>
        </dgm:presLayoutVars>
      </dgm:prSet>
      <dgm:spPr/>
    </dgm:pt>
    <dgm:pt modelId="{8F0F6164-6282-4F44-8207-F52FDDDED637}" type="pres">
      <dgm:prSet presAssocID="{26027EBE-4593-464B-B0C5-8C5236952F0D}" presName="aSpace2" presStyleCnt="0"/>
      <dgm:spPr/>
    </dgm:pt>
    <dgm:pt modelId="{1D233E2B-0F5F-D941-9DEF-EAC1AF5454C3}" type="pres">
      <dgm:prSet presAssocID="{B351A761-7420-3548-A76C-07F1ED88703F}" presName="childNode" presStyleLbl="node1" presStyleIdx="1" presStyleCnt="3" custScaleX="71191">
        <dgm:presLayoutVars>
          <dgm:bulletEnabled val="1"/>
        </dgm:presLayoutVars>
      </dgm:prSet>
      <dgm:spPr/>
    </dgm:pt>
    <dgm:pt modelId="{F82C49DC-6F66-A943-9A2C-CCB009F6D7B4}" type="pres">
      <dgm:prSet presAssocID="{B351A761-7420-3548-A76C-07F1ED88703F}" presName="aSpace2" presStyleCnt="0"/>
      <dgm:spPr/>
    </dgm:pt>
    <dgm:pt modelId="{065A7D0A-3D11-3447-B777-FC8808E82AED}" type="pres">
      <dgm:prSet presAssocID="{D1629361-439B-A54B-B15A-03FC879FABE9}" presName="childNode" presStyleLbl="node1" presStyleIdx="2" presStyleCnt="3" custScaleX="71158">
        <dgm:presLayoutVars>
          <dgm:bulletEnabled val="1"/>
        </dgm:presLayoutVars>
      </dgm:prSet>
      <dgm:spPr/>
    </dgm:pt>
  </dgm:ptLst>
  <dgm:cxnLst>
    <dgm:cxn modelId="{BBC3EC04-BCE1-7045-82B9-8EDF36FA253A}" type="presOf" srcId="{B351A761-7420-3548-A76C-07F1ED88703F}" destId="{1D233E2B-0F5F-D941-9DEF-EAC1AF5454C3}" srcOrd="0" destOrd="0" presId="urn:microsoft.com/office/officeart/2005/8/layout/lProcess2"/>
    <dgm:cxn modelId="{19946E0E-6C51-FA45-9F3A-F596A34C5DCB}" type="presOf" srcId="{D1629361-439B-A54B-B15A-03FC879FABE9}" destId="{065A7D0A-3D11-3447-B777-FC8808E82AED}" srcOrd="0" destOrd="0" presId="urn:microsoft.com/office/officeart/2005/8/layout/lProcess2"/>
    <dgm:cxn modelId="{2058AE15-9816-6548-9B64-00D68F54CDA5}" srcId="{56EE9F36-B823-4E46-A618-925D800F84FB}" destId="{26027EBE-4593-464B-B0C5-8C5236952F0D}" srcOrd="0" destOrd="0" parTransId="{2EC69027-D85C-F547-905E-9A9ACB19DA66}" sibTransId="{7EC3A80D-F9C0-FA48-82CA-1DFF8D5EEAC8}"/>
    <dgm:cxn modelId="{98727D19-1BBA-114A-B15E-A39C1EABC4D0}" type="presOf" srcId="{26027EBE-4593-464B-B0C5-8C5236952F0D}" destId="{BA875E2B-7DF6-454A-859D-C7FE18E94B28}" srcOrd="0" destOrd="0" presId="urn:microsoft.com/office/officeart/2005/8/layout/lProcess2"/>
    <dgm:cxn modelId="{B7E92A2A-551B-5240-8529-2026127AE2F3}" srcId="{56EE9F36-B823-4E46-A618-925D800F84FB}" destId="{D1629361-439B-A54B-B15A-03FC879FABE9}" srcOrd="2" destOrd="0" parTransId="{283C83E5-3F5F-2640-B165-FBAB9AB243C5}" sibTransId="{A569E1C5-F84C-8B4C-A3E1-B4F021ED6912}"/>
    <dgm:cxn modelId="{FE56B359-BAE1-0549-9FAE-4832F8BA1A91}" type="presOf" srcId="{5F9B1A37-645F-FB4F-A330-0C9C3546A38A}" destId="{71B888B8-4BE0-644B-AFC0-B76534AC1374}" srcOrd="0" destOrd="0" presId="urn:microsoft.com/office/officeart/2005/8/layout/lProcess2"/>
    <dgm:cxn modelId="{5A783B72-CEA4-7D41-9666-AA36201C14F5}" srcId="{56EE9F36-B823-4E46-A618-925D800F84FB}" destId="{B351A761-7420-3548-A76C-07F1ED88703F}" srcOrd="1" destOrd="0" parTransId="{E15DBECD-D3D7-274D-AB7D-14FF3B142386}" sibTransId="{BA1F56A5-F140-7540-8B0B-08FD935681E5}"/>
    <dgm:cxn modelId="{3A3924AA-59D1-644D-839B-EB9741220334}" srcId="{5F9B1A37-645F-FB4F-A330-0C9C3546A38A}" destId="{56EE9F36-B823-4E46-A618-925D800F84FB}" srcOrd="0" destOrd="0" parTransId="{7B8FA8FD-77B3-FE41-8DF5-91F6CC809975}" sibTransId="{52689D88-3DCE-D84F-96C5-7D127DE13807}"/>
    <dgm:cxn modelId="{9E8F82D3-F996-EA44-A93F-8C4904CB1568}" type="presOf" srcId="{56EE9F36-B823-4E46-A618-925D800F84FB}" destId="{4D788368-51BA-FA43-A9C2-0FA2B2B5289D}" srcOrd="0" destOrd="0" presId="urn:microsoft.com/office/officeart/2005/8/layout/lProcess2"/>
    <dgm:cxn modelId="{4B1970F9-748D-6F49-8674-F355C9B95A28}" type="presOf" srcId="{56EE9F36-B823-4E46-A618-925D800F84FB}" destId="{5C3BE035-B5CE-0246-AA83-B95193571EB9}" srcOrd="1" destOrd="0" presId="urn:microsoft.com/office/officeart/2005/8/layout/lProcess2"/>
    <dgm:cxn modelId="{39BF2C70-6078-6B4E-8CAD-A91BDBCBBA36}" type="presParOf" srcId="{71B888B8-4BE0-644B-AFC0-B76534AC1374}" destId="{300AA1C0-94F6-9544-9FB6-D500A09FC01A}" srcOrd="0" destOrd="0" presId="urn:microsoft.com/office/officeart/2005/8/layout/lProcess2"/>
    <dgm:cxn modelId="{AEB9EE3B-BA24-FE41-AFF6-A965F6642AEE}" type="presParOf" srcId="{300AA1C0-94F6-9544-9FB6-D500A09FC01A}" destId="{4D788368-51BA-FA43-A9C2-0FA2B2B5289D}" srcOrd="0" destOrd="0" presId="urn:microsoft.com/office/officeart/2005/8/layout/lProcess2"/>
    <dgm:cxn modelId="{C0DCA366-4C97-4A42-9A61-1491C06EF207}" type="presParOf" srcId="{300AA1C0-94F6-9544-9FB6-D500A09FC01A}" destId="{5C3BE035-B5CE-0246-AA83-B95193571EB9}" srcOrd="1" destOrd="0" presId="urn:microsoft.com/office/officeart/2005/8/layout/lProcess2"/>
    <dgm:cxn modelId="{1077FD41-7398-0641-9A11-0797E624EF39}" type="presParOf" srcId="{300AA1C0-94F6-9544-9FB6-D500A09FC01A}" destId="{F620A450-F485-9E4C-ADDF-D14560E31312}" srcOrd="2" destOrd="0" presId="urn:microsoft.com/office/officeart/2005/8/layout/lProcess2"/>
    <dgm:cxn modelId="{83294D7E-3928-0D4B-B073-EBA7F0F8DDA7}" type="presParOf" srcId="{F620A450-F485-9E4C-ADDF-D14560E31312}" destId="{1C8367C4-B3FB-554F-AD5A-CA0A5B7059DE}" srcOrd="0" destOrd="0" presId="urn:microsoft.com/office/officeart/2005/8/layout/lProcess2"/>
    <dgm:cxn modelId="{79C2C3EA-A328-1A47-A2EA-A2C771CDA2C0}" type="presParOf" srcId="{1C8367C4-B3FB-554F-AD5A-CA0A5B7059DE}" destId="{BA875E2B-7DF6-454A-859D-C7FE18E94B28}" srcOrd="0" destOrd="0" presId="urn:microsoft.com/office/officeart/2005/8/layout/lProcess2"/>
    <dgm:cxn modelId="{B75C0D39-BE54-1048-9E23-D4AD3A0EDF41}" type="presParOf" srcId="{1C8367C4-B3FB-554F-AD5A-CA0A5B7059DE}" destId="{8F0F6164-6282-4F44-8207-F52FDDDED637}" srcOrd="1" destOrd="0" presId="urn:microsoft.com/office/officeart/2005/8/layout/lProcess2"/>
    <dgm:cxn modelId="{2F93E863-F5C1-724B-B65B-FE500D52F093}" type="presParOf" srcId="{1C8367C4-B3FB-554F-AD5A-CA0A5B7059DE}" destId="{1D233E2B-0F5F-D941-9DEF-EAC1AF5454C3}" srcOrd="2" destOrd="0" presId="urn:microsoft.com/office/officeart/2005/8/layout/lProcess2"/>
    <dgm:cxn modelId="{4DE292CD-8916-4846-A432-5EB589469A50}" type="presParOf" srcId="{1C8367C4-B3FB-554F-AD5A-CA0A5B7059DE}" destId="{F82C49DC-6F66-A943-9A2C-CCB009F6D7B4}" srcOrd="3" destOrd="0" presId="urn:microsoft.com/office/officeart/2005/8/layout/lProcess2"/>
    <dgm:cxn modelId="{F8E6DE97-2C1E-C24A-9480-5EB2CE96DEDC}" type="presParOf" srcId="{1C8367C4-B3FB-554F-AD5A-CA0A5B7059DE}" destId="{065A7D0A-3D11-3447-B777-FC8808E82AE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88368-51BA-FA43-A9C2-0FA2B2B5289D}">
      <dsp:nvSpPr>
        <dsp:cNvPr id="0" name=""/>
        <dsp:cNvSpPr/>
      </dsp:nvSpPr>
      <dsp:spPr>
        <a:xfrm>
          <a:off x="764229" y="0"/>
          <a:ext cx="2354427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err="1"/>
            <a:t>Semantic</a:t>
          </a:r>
          <a:r>
            <a:rPr lang="de-DE" sz="2500" kern="1200"/>
            <a:t> Games</a:t>
          </a:r>
          <a:br>
            <a:rPr lang="de-DE" sz="2500" kern="1200"/>
          </a:br>
          <a:r>
            <a:rPr lang="de-DE" sz="1400" kern="1200"/>
            <a:t>(Evaluation Games)</a:t>
          </a:r>
          <a:endParaRPr lang="de-DE" sz="2500" kern="1200"/>
        </a:p>
      </dsp:txBody>
      <dsp:txXfrm>
        <a:off x="764229" y="0"/>
        <a:ext cx="2354427" cy="1219200"/>
      </dsp:txXfrm>
    </dsp:sp>
    <dsp:sp modelId="{BA875E2B-7DF6-454A-859D-C7FE18E94B28}">
      <dsp:nvSpPr>
        <dsp:cNvPr id="0" name=""/>
        <dsp:cNvSpPr/>
      </dsp:nvSpPr>
      <dsp:spPr>
        <a:xfrm>
          <a:off x="835737" y="1219547"/>
          <a:ext cx="2211412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Played </a:t>
          </a:r>
          <a:r>
            <a:rPr lang="de-DE" sz="1100" kern="1200" err="1"/>
            <a:t>over</a:t>
          </a:r>
          <a:r>
            <a:rPr lang="de-DE" sz="1100" kern="1200"/>
            <a:t> </a:t>
          </a:r>
          <a:r>
            <a:rPr lang="de-DE" sz="1100" kern="1200" err="1"/>
            <a:t>formula</a:t>
          </a:r>
          <a:r>
            <a:rPr lang="de-DE" sz="1100" kern="1200"/>
            <a:t> </a:t>
          </a:r>
          <a14:m xmlns:a14="http://schemas.microsoft.com/office/drawing/2010/main">
            <m:oMath xmlns:m="http://schemas.openxmlformats.org/officeDocument/2006/math">
              <m:r>
                <a:rPr lang="de-DE" sz="1100" b="0" i="1" kern="1200" smtClean="0">
                  <a:latin typeface="Cambria Math" panose="02040503050406030204" pitchFamily="18" charset="0"/>
                </a:rPr>
                <m:t>𝐹</m:t>
              </m:r>
            </m:oMath>
          </a14:m>
          <a:r>
            <a:rPr lang="de-DE" sz="1100" kern="1200"/>
            <a:t> </a:t>
          </a:r>
          <a:br>
            <a:rPr lang="de-DE" sz="1100" kern="1200"/>
          </a:br>
          <a:r>
            <a:rPr lang="de-DE" sz="1100" kern="1200"/>
            <a:t>and </a:t>
          </a:r>
          <a:r>
            <a:rPr lang="de-DE" sz="1100" kern="1200" err="1"/>
            <a:t>model</a:t>
          </a:r>
          <a:r>
            <a:rPr lang="de-DE" sz="1100" kern="1200"/>
            <a:t> </a:t>
          </a:r>
          <a14:m xmlns:a14="http://schemas.microsoft.com/office/drawing/2010/main">
            <m:oMath xmlns:m="http://schemas.openxmlformats.org/officeDocument/2006/math">
              <m:r>
                <a:rPr lang="de-DE" sz="1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ℳ</m:t>
              </m:r>
            </m:oMath>
          </a14:m>
          <a:endParaRPr lang="de-DE" sz="1100" kern="1200"/>
        </a:p>
      </dsp:txBody>
      <dsp:txXfrm>
        <a:off x="859122" y="1242932"/>
        <a:ext cx="2164642" cy="751643"/>
      </dsp:txXfrm>
    </dsp:sp>
    <dsp:sp modelId="{1D233E2B-0F5F-D941-9DEF-EAC1AF5454C3}">
      <dsp:nvSpPr>
        <dsp:cNvPr id="0" name=""/>
        <dsp:cNvSpPr/>
      </dsp:nvSpPr>
      <dsp:spPr>
        <a:xfrm>
          <a:off x="835737" y="2140793"/>
          <a:ext cx="2211412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err="1"/>
            <a:t>Hintikka‘s</a:t>
          </a:r>
          <a:endParaRPr lang="de-DE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err="1"/>
            <a:t>H‘s</a:t>
          </a:r>
          <a:r>
            <a:rPr lang="de-DE" sz="900" kern="1200"/>
            <a:t>-style game </a:t>
          </a:r>
          <a:r>
            <a:rPr lang="de-DE" sz="900" kern="1200" err="1"/>
            <a:t>for</a:t>
          </a:r>
          <a:r>
            <a:rPr lang="de-DE" sz="900" kern="1200"/>
            <a:t> Modal </a:t>
          </a:r>
          <a:r>
            <a:rPr lang="de-DE" sz="900" kern="1200" err="1"/>
            <a:t>Logic</a:t>
          </a:r>
          <a:endParaRPr lang="de-DE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err="1"/>
            <a:t>Giles‘s</a:t>
          </a:r>
          <a:endParaRPr lang="de-DE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err="1"/>
            <a:t>truth-degree</a:t>
          </a:r>
          <a:r>
            <a:rPr lang="de-DE" sz="900" kern="1200"/>
            <a:t> </a:t>
          </a:r>
          <a:r>
            <a:rPr lang="de-DE" sz="900" kern="1200" err="1"/>
            <a:t>comparison</a:t>
          </a:r>
          <a:endParaRPr lang="de-DE" sz="900" kern="1200"/>
        </a:p>
      </dsp:txBody>
      <dsp:txXfrm>
        <a:off x="859122" y="2164178"/>
        <a:ext cx="2164642" cy="751643"/>
      </dsp:txXfrm>
    </dsp:sp>
    <dsp:sp modelId="{065A7D0A-3D11-3447-B777-FC8808E82AED}">
      <dsp:nvSpPr>
        <dsp:cNvPr id="0" name=""/>
        <dsp:cNvSpPr/>
      </dsp:nvSpPr>
      <dsp:spPr>
        <a:xfrm>
          <a:off x="836249" y="3062039"/>
          <a:ext cx="2210387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1" kern="1200" dirty="0" err="1"/>
            <a:t>Adequacy</a:t>
          </a:r>
          <a:r>
            <a:rPr lang="de-DE" sz="1100" kern="1200" dirty="0"/>
            <a:t>:</a:t>
          </a:r>
          <a:br>
            <a:rPr lang="de-DE" sz="1100" kern="1200" dirty="0"/>
          </a:br>
          <a:r>
            <a:rPr lang="de-DE" sz="1100" b="1" kern="1200" dirty="0"/>
            <a:t>P</a:t>
          </a:r>
          <a:r>
            <a:rPr lang="de-DE" sz="1100" kern="1200" dirty="0"/>
            <a:t> </a:t>
          </a:r>
          <a:r>
            <a:rPr lang="de-DE" sz="1100" kern="1200" dirty="0" err="1"/>
            <a:t>has</a:t>
          </a:r>
          <a:r>
            <a:rPr lang="de-DE" sz="1100" kern="1200" dirty="0"/>
            <a:t> a </a:t>
          </a:r>
          <a:r>
            <a:rPr lang="de-DE" sz="1100" kern="1200" dirty="0" err="1"/>
            <a:t>ws</a:t>
          </a:r>
          <a:r>
            <a:rPr lang="de-DE" sz="1100" kern="1200" dirty="0"/>
            <a:t> </a:t>
          </a:r>
          <a:r>
            <a:rPr lang="de-DE" sz="1100" kern="1200" dirty="0" err="1"/>
            <a:t>iff</a:t>
          </a:r>
          <a:r>
            <a:rPr lang="de-DE" sz="11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de-DE" sz="1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ℳ</m:t>
              </m:r>
              <m:r>
                <a:rPr lang="de-DE" sz="1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⊨</m:t>
              </m:r>
              <m:r>
                <a:rPr lang="de-DE" sz="1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𝐹</m:t>
              </m:r>
            </m:oMath>
          </a14:m>
          <a:r>
            <a:rPr lang="de-DE" sz="1100" kern="1200" dirty="0"/>
            <a:t> </a:t>
          </a:r>
        </a:p>
      </dsp:txBody>
      <dsp:txXfrm>
        <a:off x="859634" y="3085424"/>
        <a:ext cx="2163617" cy="751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3F128-389B-2846-8241-5B19B9B92DD0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F732C-2C52-C549-809F-22D56EC63F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18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Unkonventionelle Struktur explizit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unconventionally</a:t>
            </a:r>
            <a:r>
              <a:rPr lang="de-DE" dirty="0"/>
              <a:t>,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79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Start: 15min.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7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78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5min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28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hier: 22:40.</a:t>
            </a:r>
          </a:p>
          <a:p>
            <a:r>
              <a:rPr lang="de-DE" dirty="0"/>
              <a:t>Betonen: zentraler eigenständiger Beitrag zur </a:t>
            </a:r>
            <a:r>
              <a:rPr lang="de-DE" dirty="0" err="1"/>
              <a:t>Diss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140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683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70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</a:t>
            </a:r>
            <a:r>
              <a:rPr lang="de-DE" dirty="0"/>
              <a:t> </a:t>
            </a:r>
            <a:r>
              <a:rPr lang="de-DE" dirty="0" err="1"/>
              <a:t>curly</a:t>
            </a:r>
            <a:r>
              <a:rPr lang="de-DE" dirty="0"/>
              <a:t> nein!</a:t>
            </a:r>
          </a:p>
          <a:p>
            <a:r>
              <a:rPr lang="de-DE" dirty="0"/>
              <a:t>Abstand zwischen Buch und Name, auch auf anderen </a:t>
            </a:r>
            <a:r>
              <a:rPr lang="de-DE" dirty="0" err="1"/>
              <a:t>Slides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i.e.,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27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887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176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Negation durch </a:t>
            </a:r>
            <a:r>
              <a:rPr lang="de-DE" dirty="0" err="1"/>
              <a:t>Role</a:t>
            </a:r>
            <a:r>
              <a:rPr lang="de-DE" dirty="0"/>
              <a:t> Switch erwähnen, aber nicht betrachtet (verbal)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77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9:30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227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31:02, vielleicht +1-2min.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4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440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604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11F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228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10min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474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 für den Vortrag: verstehen, dass das drinsteht, etc.</a:t>
            </a:r>
          </a:p>
          <a:p>
            <a:endParaRPr lang="de-DE" dirty="0"/>
          </a:p>
          <a:p>
            <a:r>
              <a:rPr lang="de-DE" dirty="0"/>
              <a:t>GESAMT: Schlussfolie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610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320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052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64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Formel </a:t>
            </a:r>
            <a:r>
              <a:rPr lang="de-DE" dirty="0" err="1"/>
              <a:t>animation</a:t>
            </a:r>
            <a:r>
              <a:rPr lang="de-DE" dirty="0"/>
              <a:t>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13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068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err="1"/>
              <a:t>Complexity</a:t>
            </a:r>
            <a:r>
              <a:rPr lang="de-AT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4A428F-F751-4693-928E-2DDC0155BB0D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197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969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175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Falsche References, ganz nach hinten</a:t>
            </a:r>
          </a:p>
          <a:p>
            <a:endParaRPr lang="de-DE" dirty="0"/>
          </a:p>
          <a:p>
            <a:r>
              <a:rPr lang="de-DE" dirty="0"/>
              <a:t>Stattdessen: Gesamtschlussfolie mit allen DISS-Papers. (</a:t>
            </a:r>
            <a:r>
              <a:rPr lang="de-DE" dirty="0" err="1"/>
              <a:t>Chapters</a:t>
            </a:r>
            <a:r>
              <a:rPr lang="de-DE" dirty="0"/>
              <a:t> von der Thesis)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97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formel</a:t>
            </a:r>
            <a:r>
              <a:rPr lang="de-DE" dirty="0"/>
              <a:t> löschen (auch nächste </a:t>
            </a:r>
            <a:r>
              <a:rPr lang="de-DE" dirty="0" err="1"/>
              <a:t>Slides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13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falsche Formel</a:t>
            </a:r>
          </a:p>
          <a:p>
            <a:r>
              <a:rPr lang="de-DE" dirty="0"/>
              <a:t>dicke Striche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11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box?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64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Selbe Font in der Überschrift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7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Überschriften Größe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56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schaut rüber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71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4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26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41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1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2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1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2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7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8849C-49D9-4D21-8E4B-9CAA8A131617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64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1.png"/><Relationship Id="rId13" Type="http://schemas.openxmlformats.org/officeDocument/2006/relationships/image" Target="../media/image2210.png"/><Relationship Id="rId18" Type="http://schemas.openxmlformats.org/officeDocument/2006/relationships/image" Target="../media/image43.png"/><Relationship Id="rId3" Type="http://schemas.openxmlformats.org/officeDocument/2006/relationships/image" Target="../media/image1211.png"/><Relationship Id="rId7" Type="http://schemas.openxmlformats.org/officeDocument/2006/relationships/image" Target="../media/image3011.png"/><Relationship Id="rId12" Type="http://schemas.openxmlformats.org/officeDocument/2006/relationships/image" Target="../media/image3410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1.png"/><Relationship Id="rId11" Type="http://schemas.openxmlformats.org/officeDocument/2006/relationships/image" Target="../media/image330.png"/><Relationship Id="rId5" Type="http://schemas.openxmlformats.org/officeDocument/2006/relationships/image" Target="../media/image1411.png"/><Relationship Id="rId15" Type="http://schemas.openxmlformats.org/officeDocument/2006/relationships/image" Target="../media/image40.png"/><Relationship Id="rId10" Type="http://schemas.openxmlformats.org/officeDocument/2006/relationships/image" Target="../media/image3310.png"/><Relationship Id="rId19" Type="http://schemas.openxmlformats.org/officeDocument/2006/relationships/image" Target="../media/image44.png"/><Relationship Id="rId4" Type="http://schemas.openxmlformats.org/officeDocument/2006/relationships/image" Target="../media/image1310.png"/><Relationship Id="rId9" Type="http://schemas.openxmlformats.org/officeDocument/2006/relationships/image" Target="../media/image3211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0.png"/><Relationship Id="rId18" Type="http://schemas.openxmlformats.org/officeDocument/2006/relationships/image" Target="../media/image54.png"/><Relationship Id="rId26" Type="http://schemas.openxmlformats.org/officeDocument/2006/relationships/image" Target="../media/image530.png"/><Relationship Id="rId39" Type="http://schemas.openxmlformats.org/officeDocument/2006/relationships/image" Target="../media/image67.png"/><Relationship Id="rId21" Type="http://schemas.openxmlformats.org/officeDocument/2006/relationships/image" Target="../media/image480.png"/><Relationship Id="rId34" Type="http://schemas.openxmlformats.org/officeDocument/2006/relationships/image" Target="../media/image600.png"/><Relationship Id="rId42" Type="http://schemas.openxmlformats.org/officeDocument/2006/relationships/image" Target="../media/image69.png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6" Type="http://schemas.openxmlformats.org/officeDocument/2006/relationships/image" Target="../media/image430.png"/><Relationship Id="rId29" Type="http://schemas.openxmlformats.org/officeDocument/2006/relationships/image" Target="../media/image60.png"/><Relationship Id="rId11" Type="http://schemas.openxmlformats.org/officeDocument/2006/relationships/image" Target="../media/image51.png"/><Relationship Id="rId24" Type="http://schemas.openxmlformats.org/officeDocument/2006/relationships/image" Target="../media/image510.png"/><Relationship Id="rId32" Type="http://schemas.openxmlformats.org/officeDocument/2006/relationships/image" Target="../media/image63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680.png"/><Relationship Id="rId53" Type="http://schemas.openxmlformats.org/officeDocument/2006/relationships/image" Target="../media/image76.png"/><Relationship Id="rId5" Type="http://schemas.openxmlformats.org/officeDocument/2006/relationships/image" Target="../media/image1411.png"/><Relationship Id="rId10" Type="http://schemas.openxmlformats.org/officeDocument/2006/relationships/image" Target="../media/image3910.png"/><Relationship Id="rId19" Type="http://schemas.openxmlformats.org/officeDocument/2006/relationships/image" Target="../media/image55.png"/><Relationship Id="rId31" Type="http://schemas.openxmlformats.org/officeDocument/2006/relationships/image" Target="../media/image62.png"/><Relationship Id="rId44" Type="http://schemas.openxmlformats.org/officeDocument/2006/relationships/image" Target="../media/image670.png"/><Relationship Id="rId52" Type="http://schemas.openxmlformats.org/officeDocument/2006/relationships/image" Target="../media/image75.png"/><Relationship Id="rId4" Type="http://schemas.openxmlformats.org/officeDocument/2006/relationships/image" Target="../media/image1310.png"/><Relationship Id="rId9" Type="http://schemas.openxmlformats.org/officeDocument/2006/relationships/image" Target="../media/image50.png"/><Relationship Id="rId14" Type="http://schemas.openxmlformats.org/officeDocument/2006/relationships/image" Target="../media/image417.png"/><Relationship Id="rId22" Type="http://schemas.openxmlformats.org/officeDocument/2006/relationships/image" Target="../media/image57.png"/><Relationship Id="rId27" Type="http://schemas.openxmlformats.org/officeDocument/2006/relationships/image" Target="../media/image540.png"/><Relationship Id="rId30" Type="http://schemas.openxmlformats.org/officeDocument/2006/relationships/image" Target="../media/image61.png"/><Relationship Id="rId35" Type="http://schemas.openxmlformats.org/officeDocument/2006/relationships/image" Target="../media/image610.png"/><Relationship Id="rId43" Type="http://schemas.openxmlformats.org/officeDocument/2006/relationships/image" Target="../media/image70.png"/><Relationship Id="rId48" Type="http://schemas.openxmlformats.org/officeDocument/2006/relationships/image" Target="../media/image72.png"/><Relationship Id="rId8" Type="http://schemas.openxmlformats.org/officeDocument/2006/relationships/image" Target="../media/image49.png"/><Relationship Id="rId51" Type="http://schemas.openxmlformats.org/officeDocument/2006/relationships/image" Target="../media/image730.png"/><Relationship Id="rId12" Type="http://schemas.openxmlformats.org/officeDocument/2006/relationships/image" Target="../media/image52.png"/><Relationship Id="rId17" Type="http://schemas.openxmlformats.org/officeDocument/2006/relationships/image" Target="../media/image53.png"/><Relationship Id="rId25" Type="http://schemas.openxmlformats.org/officeDocument/2006/relationships/image" Target="../media/image520.png"/><Relationship Id="rId33" Type="http://schemas.openxmlformats.org/officeDocument/2006/relationships/image" Target="../media/image64.png"/><Relationship Id="rId38" Type="http://schemas.openxmlformats.org/officeDocument/2006/relationships/image" Target="../media/image66.png"/><Relationship Id="rId46" Type="http://schemas.openxmlformats.org/officeDocument/2006/relationships/image" Target="../media/image690.png"/><Relationship Id="rId20" Type="http://schemas.openxmlformats.org/officeDocument/2006/relationships/image" Target="../media/image56.png"/><Relationship Id="rId41" Type="http://schemas.openxmlformats.org/officeDocument/2006/relationships/image" Target="../media/image640.png"/><Relationship Id="rId54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5" Type="http://schemas.openxmlformats.org/officeDocument/2006/relationships/image" Target="../media/image420.png"/><Relationship Id="rId23" Type="http://schemas.openxmlformats.org/officeDocument/2006/relationships/image" Target="../media/image58.png"/><Relationship Id="rId28" Type="http://schemas.openxmlformats.org/officeDocument/2006/relationships/image" Target="../media/image59.png"/><Relationship Id="rId36" Type="http://schemas.openxmlformats.org/officeDocument/2006/relationships/image" Target="../media/image620.png"/><Relationship Id="rId4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7.png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" Type="http://schemas.openxmlformats.org/officeDocument/2006/relationships/image" Target="../media/image78.png"/><Relationship Id="rId21" Type="http://schemas.openxmlformats.org/officeDocument/2006/relationships/image" Target="../media/image85.png"/><Relationship Id="rId7" Type="http://schemas.openxmlformats.org/officeDocument/2006/relationships/image" Target="../media/image49.png"/><Relationship Id="rId12" Type="http://schemas.openxmlformats.org/officeDocument/2006/relationships/image" Target="../media/image81.png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2" Type="http://schemas.openxmlformats.org/officeDocument/2006/relationships/image" Target="../media/image46.png"/><Relationship Id="rId16" Type="http://schemas.openxmlformats.org/officeDocument/2006/relationships/image" Target="../media/image82.png"/><Relationship Id="rId20" Type="http://schemas.openxmlformats.org/officeDocument/2006/relationships/image" Target="../media/image64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24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23" Type="http://schemas.openxmlformats.org/officeDocument/2006/relationships/image" Target="../media/image66.png"/><Relationship Id="rId28" Type="http://schemas.openxmlformats.org/officeDocument/2006/relationships/image" Target="../media/image72.png"/><Relationship Id="rId10" Type="http://schemas.openxmlformats.org/officeDocument/2006/relationships/image" Target="../media/image51.png"/><Relationship Id="rId19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3910.pn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89.png"/><Relationship Id="rId30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" Type="http://schemas.openxmlformats.org/officeDocument/2006/relationships/image" Target="../media/image78.png"/><Relationship Id="rId21" Type="http://schemas.openxmlformats.org/officeDocument/2006/relationships/image" Target="../media/image85.png"/><Relationship Id="rId34" Type="http://schemas.openxmlformats.org/officeDocument/2006/relationships/image" Target="../media/image101.png"/><Relationship Id="rId7" Type="http://schemas.openxmlformats.org/officeDocument/2006/relationships/image" Target="../media/image49.png"/><Relationship Id="rId12" Type="http://schemas.openxmlformats.org/officeDocument/2006/relationships/image" Target="../media/image81.png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33" Type="http://schemas.openxmlformats.org/officeDocument/2006/relationships/image" Target="../media/image100.png"/><Relationship Id="rId2" Type="http://schemas.openxmlformats.org/officeDocument/2006/relationships/image" Target="../media/image46.png"/><Relationship Id="rId16" Type="http://schemas.openxmlformats.org/officeDocument/2006/relationships/image" Target="../media/image82.png"/><Relationship Id="rId20" Type="http://schemas.openxmlformats.org/officeDocument/2006/relationships/image" Target="../media/image93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5" Type="http://schemas.openxmlformats.org/officeDocument/2006/relationships/image" Target="../media/image47.png"/><Relationship Id="rId15" Type="http://schemas.openxmlformats.org/officeDocument/2006/relationships/image" Target="../media/image91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51.png"/><Relationship Id="rId19" Type="http://schemas.openxmlformats.org/officeDocument/2006/relationships/image" Target="../media/image92.png"/><Relationship Id="rId31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3910.pn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89.png"/><Relationship Id="rId30" Type="http://schemas.openxmlformats.org/officeDocument/2006/relationships/image" Target="../media/image90.png"/><Relationship Id="rId8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2910.png"/><Relationship Id="rId7" Type="http://schemas.openxmlformats.org/officeDocument/2006/relationships/image" Target="../media/image960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3110.png"/><Relationship Id="rId4" Type="http://schemas.openxmlformats.org/officeDocument/2006/relationships/image" Target="../media/image1110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2910.png"/><Relationship Id="rId7" Type="http://schemas.openxmlformats.org/officeDocument/2006/relationships/image" Target="../media/image960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10" Type="http://schemas.openxmlformats.org/officeDocument/2006/relationships/image" Target="../media/image36.png"/><Relationship Id="rId4" Type="http://schemas.openxmlformats.org/officeDocument/2006/relationships/image" Target="../media/image980.png"/><Relationship Id="rId9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6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15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1.xml"/><Relationship Id="rId15" Type="http://schemas.openxmlformats.org/officeDocument/2006/relationships/image" Target="../media/image154.png"/><Relationship Id="rId10" Type="http://schemas.openxmlformats.org/officeDocument/2006/relationships/diagramData" Target="../diagrams/data2.xml"/><Relationship Id="rId4" Type="http://schemas.microsoft.com/office/2007/relationships/hdphoto" Target="../media/hdphoto2.wdp"/><Relationship Id="rId9" Type="http://schemas.microsoft.com/office/2007/relationships/diagramDrawing" Target="../diagrams/drawing1.xml"/><Relationship Id="rId14" Type="http://schemas.openxmlformats.org/officeDocument/2006/relationships/image" Target="../media/image15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60.png"/><Relationship Id="rId12" Type="http://schemas.openxmlformats.org/officeDocument/2006/relationships/image" Target="../media/image15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10" Type="http://schemas.openxmlformats.org/officeDocument/2006/relationships/image" Target="../media/image163.png"/><Relationship Id="rId9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6.png"/><Relationship Id="rId21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9.png"/><Relationship Id="rId20" Type="http://schemas.openxmlformats.org/officeDocument/2006/relationships/image" Target="../media/image157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4.png"/><Relationship Id="rId15" Type="http://schemas.openxmlformats.org/officeDocument/2006/relationships/image" Target="../media/image168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3.png"/><Relationship Id="rId19" Type="http://schemas.openxmlformats.org/officeDocument/2006/relationships/image" Target="../media/image156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56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71.png"/><Relationship Id="rId17" Type="http://schemas.openxmlformats.org/officeDocument/2006/relationships/image" Target="../media/image17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70.png"/><Relationship Id="rId5" Type="http://schemas.openxmlformats.org/officeDocument/2006/relationships/image" Target="../media/image161.png"/><Relationship Id="rId15" Type="http://schemas.openxmlformats.org/officeDocument/2006/relationships/image" Target="../media/image158.png"/><Relationship Id="rId23" Type="http://schemas.openxmlformats.org/officeDocument/2006/relationships/image" Target="../media/image179.png"/><Relationship Id="rId10" Type="http://schemas.openxmlformats.org/officeDocument/2006/relationships/image" Target="../media/image167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57.png"/><Relationship Id="rId22" Type="http://schemas.openxmlformats.org/officeDocument/2006/relationships/image" Target="../media/image1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3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85.png"/><Relationship Id="rId10" Type="http://schemas.openxmlformats.org/officeDocument/2006/relationships/image" Target="../media/image196.png"/><Relationship Id="rId4" Type="http://schemas.openxmlformats.org/officeDocument/2006/relationships/image" Target="../media/image184.png"/><Relationship Id="rId9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175.png"/><Relationship Id="rId21" Type="http://schemas.openxmlformats.org/officeDocument/2006/relationships/image" Target="../media/image157.png"/><Relationship Id="rId34" Type="http://schemas.openxmlformats.org/officeDocument/2006/relationships/image" Target="../media/image224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174.png"/><Relationship Id="rId33" Type="http://schemas.openxmlformats.org/officeDocument/2006/relationships/image" Target="../media/image22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6.png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172.png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31" Type="http://schemas.openxmlformats.org/officeDocument/2006/relationships/image" Target="../media/image221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5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8" Type="http://schemas.openxmlformats.org/officeDocument/2006/relationships/image" Target="../media/image202.png"/><Relationship Id="rId3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050.png"/><Relationship Id="rId3" Type="http://schemas.openxmlformats.org/officeDocument/2006/relationships/image" Target="../media/image1950.png"/><Relationship Id="rId7" Type="http://schemas.openxmlformats.org/officeDocument/2006/relationships/image" Target="../media/image1990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0.png"/><Relationship Id="rId11" Type="http://schemas.openxmlformats.org/officeDocument/2006/relationships/image" Target="../media/image228.png"/><Relationship Id="rId5" Type="http://schemas.openxmlformats.org/officeDocument/2006/relationships/image" Target="../media/image1970.png"/><Relationship Id="rId15" Type="http://schemas.openxmlformats.org/officeDocument/2006/relationships/image" Target="../media/image230.png"/><Relationship Id="rId10" Type="http://schemas.openxmlformats.org/officeDocument/2006/relationships/image" Target="../media/image2020.png"/><Relationship Id="rId4" Type="http://schemas.openxmlformats.org/officeDocument/2006/relationships/image" Target="../media/image1960.png"/><Relationship Id="rId9" Type="http://schemas.openxmlformats.org/officeDocument/2006/relationships/image" Target="../media/image2010.png"/><Relationship Id="rId14" Type="http://schemas.openxmlformats.org/officeDocument/2006/relationships/image" Target="../media/image20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15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8.png"/><Relationship Id="rId2" Type="http://schemas.openxmlformats.org/officeDocument/2006/relationships/image" Target="../media/image242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6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0.png"/><Relationship Id="rId3" Type="http://schemas.openxmlformats.org/officeDocument/2006/relationships/image" Target="../media/image2160.png"/><Relationship Id="rId7" Type="http://schemas.openxmlformats.org/officeDocument/2006/relationships/image" Target="../media/image2180.png"/><Relationship Id="rId2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0.png"/><Relationship Id="rId11" Type="http://schemas.openxmlformats.org/officeDocument/2006/relationships/image" Target="../media/image2230.png"/><Relationship Id="rId5" Type="http://schemas.openxmlformats.org/officeDocument/2006/relationships/image" Target="../media/image234.png"/><Relationship Id="rId10" Type="http://schemas.openxmlformats.org/officeDocument/2006/relationships/image" Target="../media/image2220.png"/><Relationship Id="rId4" Type="http://schemas.openxmlformats.org/officeDocument/2006/relationships/image" Target="../media/image2330.png"/><Relationship Id="rId9" Type="http://schemas.openxmlformats.org/officeDocument/2006/relationships/image" Target="../media/image22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openxmlformats.org/officeDocument/2006/relationships/image" Target="../media/image262.png"/><Relationship Id="rId18" Type="http://schemas.openxmlformats.org/officeDocument/2006/relationships/image" Target="../media/image2510.png"/><Relationship Id="rId3" Type="http://schemas.openxmlformats.org/officeDocument/2006/relationships/image" Target="../media/image236.png"/><Relationship Id="rId21" Type="http://schemas.openxmlformats.org/officeDocument/2006/relationships/image" Target="../media/image2540.png"/><Relationship Id="rId7" Type="http://schemas.openxmlformats.org/officeDocument/2006/relationships/image" Target="../media/image2400.png"/><Relationship Id="rId12" Type="http://schemas.openxmlformats.org/officeDocument/2006/relationships/image" Target="../media/image261.png"/><Relationship Id="rId17" Type="http://schemas.openxmlformats.org/officeDocument/2006/relationships/image" Target="../media/image265.png"/><Relationship Id="rId2" Type="http://schemas.openxmlformats.org/officeDocument/2006/relationships/image" Target="../media/image2350.png"/><Relationship Id="rId16" Type="http://schemas.openxmlformats.org/officeDocument/2006/relationships/image" Target="../media/image264.png"/><Relationship Id="rId20" Type="http://schemas.openxmlformats.org/officeDocument/2006/relationships/image" Target="../media/image2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0.png"/><Relationship Id="rId11" Type="http://schemas.openxmlformats.org/officeDocument/2006/relationships/image" Target="../media/image260.png"/><Relationship Id="rId5" Type="http://schemas.openxmlformats.org/officeDocument/2006/relationships/image" Target="../media/image2380.png"/><Relationship Id="rId15" Type="http://schemas.openxmlformats.org/officeDocument/2006/relationships/image" Target="../media/image2480.png"/><Relationship Id="rId10" Type="http://schemas.openxmlformats.org/officeDocument/2006/relationships/image" Target="../media/image259.png"/><Relationship Id="rId19" Type="http://schemas.openxmlformats.org/officeDocument/2006/relationships/image" Target="../media/image2520.png"/><Relationship Id="rId4" Type="http://schemas.openxmlformats.org/officeDocument/2006/relationships/image" Target="../media/image2370.png"/><Relationship Id="rId9" Type="http://schemas.openxmlformats.org/officeDocument/2006/relationships/image" Target="../media/image2420.png"/><Relationship Id="rId14" Type="http://schemas.openxmlformats.org/officeDocument/2006/relationships/image" Target="../media/image2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1810.png"/><Relationship Id="rId18" Type="http://schemas.openxmlformats.org/officeDocument/2006/relationships/image" Target="../media/image21.png"/><Relationship Id="rId3" Type="http://schemas.openxmlformats.org/officeDocument/2006/relationships/image" Target="../media/image910.png"/><Relationship Id="rId21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1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9.png"/><Relationship Id="rId5" Type="http://schemas.openxmlformats.org/officeDocument/2006/relationships/image" Target="../media/image1110.png"/><Relationship Id="rId15" Type="http://schemas.openxmlformats.org/officeDocument/2006/relationships/image" Target="../media/image13.svg"/><Relationship Id="rId23" Type="http://schemas.openxmlformats.org/officeDocument/2006/relationships/image" Target="../media/image26.png"/><Relationship Id="rId10" Type="http://schemas.openxmlformats.org/officeDocument/2006/relationships/image" Target="../media/image1610.png"/><Relationship Id="rId19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510.png"/><Relationship Id="rId14" Type="http://schemas.openxmlformats.org/officeDocument/2006/relationships/image" Target="../media/image12.png"/><Relationship Id="rId22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70.png"/><Relationship Id="rId18" Type="http://schemas.openxmlformats.org/officeDocument/2006/relationships/image" Target="../media/image282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69.png"/><Relationship Id="rId17" Type="http://schemas.openxmlformats.org/officeDocument/2006/relationships/image" Target="../media/image281.png"/><Relationship Id="rId2" Type="http://schemas.openxmlformats.org/officeDocument/2006/relationships/image" Target="../media/image274.png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68.png"/><Relationship Id="rId5" Type="http://schemas.openxmlformats.org/officeDocument/2006/relationships/image" Target="../media/image277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4" Type="http://schemas.openxmlformats.org/officeDocument/2006/relationships/image" Target="../media/image276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7.png"/><Relationship Id="rId18" Type="http://schemas.openxmlformats.org/officeDocument/2006/relationships/image" Target="../media/image270.png"/><Relationship Id="rId3" Type="http://schemas.openxmlformats.org/officeDocument/2006/relationships/image" Target="../media/image275.png"/><Relationship Id="rId21" Type="http://schemas.openxmlformats.org/officeDocument/2006/relationships/image" Target="../media/image273.png"/><Relationship Id="rId7" Type="http://schemas.openxmlformats.org/officeDocument/2006/relationships/image" Target="../media/image279.png"/><Relationship Id="rId12" Type="http://schemas.openxmlformats.org/officeDocument/2006/relationships/image" Target="../media/image286.png"/><Relationship Id="rId17" Type="http://schemas.openxmlformats.org/officeDocument/2006/relationships/image" Target="../media/image269.png"/><Relationship Id="rId2" Type="http://schemas.openxmlformats.org/officeDocument/2006/relationships/image" Target="../media/image27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5.png"/><Relationship Id="rId5" Type="http://schemas.openxmlformats.org/officeDocument/2006/relationships/image" Target="../media/image277.png"/><Relationship Id="rId15" Type="http://schemas.openxmlformats.org/officeDocument/2006/relationships/image" Target="../media/image267.png"/><Relationship Id="rId10" Type="http://schemas.openxmlformats.org/officeDocument/2006/relationships/image" Target="../media/image284.png"/><Relationship Id="rId19" Type="http://schemas.openxmlformats.org/officeDocument/2006/relationships/image" Target="../media/image271.png"/><Relationship Id="rId4" Type="http://schemas.openxmlformats.org/officeDocument/2006/relationships/image" Target="../media/image276.png"/><Relationship Id="rId9" Type="http://schemas.openxmlformats.org/officeDocument/2006/relationships/image" Target="../media/image283.png"/><Relationship Id="rId14" Type="http://schemas.openxmlformats.org/officeDocument/2006/relationships/image" Target="../media/image2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7.png"/><Relationship Id="rId18" Type="http://schemas.openxmlformats.org/officeDocument/2006/relationships/image" Target="../media/image270.png"/><Relationship Id="rId26" Type="http://schemas.openxmlformats.org/officeDocument/2006/relationships/image" Target="../media/image292.png"/><Relationship Id="rId3" Type="http://schemas.openxmlformats.org/officeDocument/2006/relationships/image" Target="../media/image275.png"/><Relationship Id="rId21" Type="http://schemas.openxmlformats.org/officeDocument/2006/relationships/image" Target="../media/image273.png"/><Relationship Id="rId7" Type="http://schemas.openxmlformats.org/officeDocument/2006/relationships/image" Target="../media/image279.png"/><Relationship Id="rId12" Type="http://schemas.openxmlformats.org/officeDocument/2006/relationships/image" Target="../media/image286.png"/><Relationship Id="rId17" Type="http://schemas.openxmlformats.org/officeDocument/2006/relationships/image" Target="../media/image269.png"/><Relationship Id="rId25" Type="http://schemas.openxmlformats.org/officeDocument/2006/relationships/image" Target="../media/image291.png"/><Relationship Id="rId2" Type="http://schemas.openxmlformats.org/officeDocument/2006/relationships/image" Target="../media/image27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5.png"/><Relationship Id="rId24" Type="http://schemas.openxmlformats.org/officeDocument/2006/relationships/image" Target="../media/image290.png"/><Relationship Id="rId5" Type="http://schemas.openxmlformats.org/officeDocument/2006/relationships/image" Target="../media/image277.png"/><Relationship Id="rId15" Type="http://schemas.openxmlformats.org/officeDocument/2006/relationships/image" Target="../media/image267.png"/><Relationship Id="rId23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71.png"/><Relationship Id="rId4" Type="http://schemas.openxmlformats.org/officeDocument/2006/relationships/image" Target="../media/image276.png"/><Relationship Id="rId9" Type="http://schemas.openxmlformats.org/officeDocument/2006/relationships/image" Target="../media/image283.png"/><Relationship Id="rId14" Type="http://schemas.openxmlformats.org/officeDocument/2006/relationships/image" Target="../media/image266.png"/><Relationship Id="rId22" Type="http://schemas.openxmlformats.org/officeDocument/2006/relationships/image" Target="../media/image288.png"/><Relationship Id="rId27" Type="http://schemas.openxmlformats.org/officeDocument/2006/relationships/image" Target="../media/image293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8.png"/><Relationship Id="rId18" Type="http://schemas.openxmlformats.org/officeDocument/2006/relationships/image" Target="../media/image270.png"/><Relationship Id="rId26" Type="http://schemas.openxmlformats.org/officeDocument/2006/relationships/image" Target="../media/image290.png"/><Relationship Id="rId39" Type="http://schemas.openxmlformats.org/officeDocument/2006/relationships/image" Target="../media/image313.png"/><Relationship Id="rId21" Type="http://schemas.openxmlformats.org/officeDocument/2006/relationships/image" Target="../media/image273.png"/><Relationship Id="rId34" Type="http://schemas.openxmlformats.org/officeDocument/2006/relationships/image" Target="../media/image308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93.png"/><Relationship Id="rId41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96.png"/><Relationship Id="rId24" Type="http://schemas.openxmlformats.org/officeDocument/2006/relationships/image" Target="../media/image301.png"/><Relationship Id="rId32" Type="http://schemas.openxmlformats.org/officeDocument/2006/relationships/image" Target="../media/image306.png"/><Relationship Id="rId37" Type="http://schemas.openxmlformats.org/officeDocument/2006/relationships/image" Target="../media/image311.png"/><Relationship Id="rId40" Type="http://schemas.openxmlformats.org/officeDocument/2006/relationships/image" Target="../media/image314.png"/><Relationship Id="rId5" Type="http://schemas.openxmlformats.org/officeDocument/2006/relationships/image" Target="../media/image277.png"/><Relationship Id="rId15" Type="http://schemas.openxmlformats.org/officeDocument/2006/relationships/image" Target="../media/image267.png"/><Relationship Id="rId23" Type="http://schemas.openxmlformats.org/officeDocument/2006/relationships/image" Target="../media/image300.png"/><Relationship Id="rId28" Type="http://schemas.openxmlformats.org/officeDocument/2006/relationships/image" Target="../media/image303.png"/><Relationship Id="rId36" Type="http://schemas.openxmlformats.org/officeDocument/2006/relationships/image" Target="../media/image310.png"/><Relationship Id="rId10" Type="http://schemas.openxmlformats.org/officeDocument/2006/relationships/image" Target="../media/image295.png"/><Relationship Id="rId19" Type="http://schemas.openxmlformats.org/officeDocument/2006/relationships/image" Target="../media/image271.png"/><Relationship Id="rId31" Type="http://schemas.openxmlformats.org/officeDocument/2006/relationships/image" Target="../media/image305.png"/><Relationship Id="rId4" Type="http://schemas.openxmlformats.org/officeDocument/2006/relationships/image" Target="../media/image276.png"/><Relationship Id="rId9" Type="http://schemas.openxmlformats.org/officeDocument/2006/relationships/image" Target="../media/image294.png"/><Relationship Id="rId14" Type="http://schemas.openxmlformats.org/officeDocument/2006/relationships/image" Target="../media/image266.png"/><Relationship Id="rId22" Type="http://schemas.openxmlformats.org/officeDocument/2006/relationships/image" Target="../media/image299.png"/><Relationship Id="rId27" Type="http://schemas.openxmlformats.org/officeDocument/2006/relationships/image" Target="../media/image302.png"/><Relationship Id="rId30" Type="http://schemas.openxmlformats.org/officeDocument/2006/relationships/image" Target="../media/image304.png"/><Relationship Id="rId35" Type="http://schemas.openxmlformats.org/officeDocument/2006/relationships/image" Target="../media/image309.png"/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12" Type="http://schemas.openxmlformats.org/officeDocument/2006/relationships/image" Target="../media/image297.png"/><Relationship Id="rId17" Type="http://schemas.openxmlformats.org/officeDocument/2006/relationships/image" Target="../media/image269.png"/><Relationship Id="rId25" Type="http://schemas.openxmlformats.org/officeDocument/2006/relationships/image" Target="../media/image289.png"/><Relationship Id="rId33" Type="http://schemas.openxmlformats.org/officeDocument/2006/relationships/image" Target="../media/image307.png"/><Relationship Id="rId38" Type="http://schemas.openxmlformats.org/officeDocument/2006/relationships/image" Target="../media/image31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1.png"/><Relationship Id="rId26" Type="http://schemas.openxmlformats.org/officeDocument/2006/relationships/image" Target="../media/image339.png"/><Relationship Id="rId3" Type="http://schemas.openxmlformats.org/officeDocument/2006/relationships/image" Target="../media/image317.png"/><Relationship Id="rId21" Type="http://schemas.openxmlformats.org/officeDocument/2006/relationships/image" Target="../media/image334.png"/><Relationship Id="rId7" Type="http://schemas.openxmlformats.org/officeDocument/2006/relationships/image" Target="../media/image321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8.png"/><Relationship Id="rId33" Type="http://schemas.openxmlformats.org/officeDocument/2006/relationships/image" Target="../media/image346.png"/><Relationship Id="rId2" Type="http://schemas.openxmlformats.org/officeDocument/2006/relationships/image" Target="../media/image316.png"/><Relationship Id="rId16" Type="http://schemas.openxmlformats.org/officeDocument/2006/relationships/image" Target="../media/image328.png"/><Relationship Id="rId20" Type="http://schemas.openxmlformats.org/officeDocument/2006/relationships/image" Target="../media/image333.png"/><Relationship Id="rId29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260.png"/><Relationship Id="rId24" Type="http://schemas.openxmlformats.org/officeDocument/2006/relationships/image" Target="../media/image337.png"/><Relationship Id="rId32" Type="http://schemas.openxmlformats.org/officeDocument/2006/relationships/image" Target="../media/image345.png"/><Relationship Id="rId5" Type="http://schemas.openxmlformats.org/officeDocument/2006/relationships/image" Target="../media/image319.png"/><Relationship Id="rId15" Type="http://schemas.openxmlformats.org/officeDocument/2006/relationships/image" Target="../media/image327.png"/><Relationship Id="rId23" Type="http://schemas.openxmlformats.org/officeDocument/2006/relationships/image" Target="../media/image336.png"/><Relationship Id="rId28" Type="http://schemas.openxmlformats.org/officeDocument/2006/relationships/image" Target="../media/image341.png"/><Relationship Id="rId10" Type="http://schemas.openxmlformats.org/officeDocument/2006/relationships/image" Target="../media/image259.png"/><Relationship Id="rId19" Type="http://schemas.openxmlformats.org/officeDocument/2006/relationships/image" Target="../media/image332.png"/><Relationship Id="rId31" Type="http://schemas.openxmlformats.org/officeDocument/2006/relationships/image" Target="../media/image34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6.png"/><Relationship Id="rId22" Type="http://schemas.openxmlformats.org/officeDocument/2006/relationships/image" Target="../media/image335.png"/><Relationship Id="rId27" Type="http://schemas.openxmlformats.org/officeDocument/2006/relationships/image" Target="../media/image340.png"/><Relationship Id="rId30" Type="http://schemas.openxmlformats.org/officeDocument/2006/relationships/image" Target="../media/image343.png"/><Relationship Id="rId8" Type="http://schemas.openxmlformats.org/officeDocument/2006/relationships/image" Target="../media/image3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31.png"/><Relationship Id="rId18" Type="http://schemas.openxmlformats.org/officeDocument/2006/relationships/image" Target="../media/image338.png"/><Relationship Id="rId3" Type="http://schemas.openxmlformats.org/officeDocument/2006/relationships/image" Target="../media/image317.png"/><Relationship Id="rId21" Type="http://schemas.openxmlformats.org/officeDocument/2006/relationships/image" Target="../media/image341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17" Type="http://schemas.openxmlformats.org/officeDocument/2006/relationships/image" Target="../media/image337.png"/><Relationship Id="rId25" Type="http://schemas.openxmlformats.org/officeDocument/2006/relationships/image" Target="../media/image348.png"/><Relationship Id="rId2" Type="http://schemas.openxmlformats.org/officeDocument/2006/relationships/image" Target="../media/image316.png"/><Relationship Id="rId16" Type="http://schemas.openxmlformats.org/officeDocument/2006/relationships/image" Target="../media/image336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24" Type="http://schemas.openxmlformats.org/officeDocument/2006/relationships/image" Target="../media/image347.png"/><Relationship Id="rId5" Type="http://schemas.openxmlformats.org/officeDocument/2006/relationships/image" Target="../media/image319.png"/><Relationship Id="rId15" Type="http://schemas.openxmlformats.org/officeDocument/2006/relationships/image" Target="../media/image335.png"/><Relationship Id="rId23" Type="http://schemas.openxmlformats.org/officeDocument/2006/relationships/image" Target="../media/image346.png"/><Relationship Id="rId10" Type="http://schemas.openxmlformats.org/officeDocument/2006/relationships/image" Target="../media/image259.png"/><Relationship Id="rId19" Type="http://schemas.openxmlformats.org/officeDocument/2006/relationships/image" Target="../media/image339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34.png"/><Relationship Id="rId22" Type="http://schemas.openxmlformats.org/officeDocument/2006/relationships/image" Target="../media/image3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2910.png"/><Relationship Id="rId7" Type="http://schemas.openxmlformats.org/officeDocument/2006/relationships/image" Target="../media/image960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Relationship Id="rId9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45.png"/><Relationship Id="rId7" Type="http://schemas.openxmlformats.org/officeDocument/2006/relationships/image" Target="../media/image353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356.png"/><Relationship Id="rId7" Type="http://schemas.openxmlformats.org/officeDocument/2006/relationships/image" Target="../media/image318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60.png"/><Relationship Id="rId5" Type="http://schemas.openxmlformats.org/officeDocument/2006/relationships/image" Target="../media/image316.png"/><Relationship Id="rId10" Type="http://schemas.openxmlformats.org/officeDocument/2006/relationships/image" Target="../media/image359.png"/><Relationship Id="rId4" Type="http://schemas.openxmlformats.org/officeDocument/2006/relationships/image" Target="../media/image357.png"/><Relationship Id="rId9" Type="http://schemas.openxmlformats.org/officeDocument/2006/relationships/image" Target="../media/image3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8" Type="http://schemas.openxmlformats.org/officeDocument/2006/relationships/image" Target="../media/image3110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31.png"/><Relationship Id="rId17" Type="http://schemas.openxmlformats.org/officeDocument/2006/relationships/image" Target="../media/image3010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1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4.png"/><Relationship Id="rId5" Type="http://schemas.openxmlformats.org/officeDocument/2006/relationships/image" Target="../media/image29.png"/><Relationship Id="rId15" Type="http://schemas.openxmlformats.org/officeDocument/2006/relationships/image" Target="../media/image2910.png"/><Relationship Id="rId23" Type="http://schemas.openxmlformats.org/officeDocument/2006/relationships/image" Target="../media/image23.png"/><Relationship Id="rId10" Type="http://schemas.openxmlformats.org/officeDocument/2006/relationships/image" Target="../media/image34.png"/><Relationship Id="rId19" Type="http://schemas.openxmlformats.org/officeDocument/2006/relationships/image" Target="../media/image32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810.png"/><Relationship Id="rId22" Type="http://schemas.openxmlformats.org/officeDocument/2006/relationships/image" Target="../media/image22.png"/><Relationship Id="rId27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0" Type="http://schemas.openxmlformats.org/officeDocument/2006/relationships/image" Target="../media/image368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81.png"/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11" Type="http://schemas.openxmlformats.org/officeDocument/2006/relationships/image" Target="../media/image379.png"/><Relationship Id="rId5" Type="http://schemas.openxmlformats.org/officeDocument/2006/relationships/image" Target="../media/image373.png"/><Relationship Id="rId10" Type="http://schemas.openxmlformats.org/officeDocument/2006/relationships/image" Target="../media/image378.png"/><Relationship Id="rId4" Type="http://schemas.openxmlformats.org/officeDocument/2006/relationships/image" Target="../media/image372.png"/><Relationship Id="rId9" Type="http://schemas.openxmlformats.org/officeDocument/2006/relationships/image" Target="../media/image377.png"/><Relationship Id="rId14" Type="http://schemas.openxmlformats.org/officeDocument/2006/relationships/image" Target="../media/image3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4" Type="http://schemas.openxmlformats.org/officeDocument/2006/relationships/image" Target="../media/image15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3.png"/><Relationship Id="rId4" Type="http://schemas.openxmlformats.org/officeDocument/2006/relationships/image" Target="../media/image2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0.png"/><Relationship Id="rId4" Type="http://schemas.openxmlformats.org/officeDocument/2006/relationships/image" Target="../media/image28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2.png"/><Relationship Id="rId4" Type="http://schemas.openxmlformats.org/officeDocument/2006/relationships/image" Target="../media/image28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0.png"/><Relationship Id="rId4" Type="http://schemas.openxmlformats.org/officeDocument/2006/relationships/image" Target="../media/image28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png"/><Relationship Id="rId13" Type="http://schemas.openxmlformats.org/officeDocument/2006/relationships/image" Target="../media/image23.png"/><Relationship Id="rId18" Type="http://schemas.openxmlformats.org/officeDocument/2006/relationships/image" Target="../media/image33.png"/><Relationship Id="rId3" Type="http://schemas.openxmlformats.org/officeDocument/2006/relationships/image" Target="../media/image2810.png"/><Relationship Id="rId7" Type="http://schemas.openxmlformats.org/officeDocument/2006/relationships/image" Target="../media/image3110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11" Type="http://schemas.openxmlformats.org/officeDocument/2006/relationships/image" Target="../media/image21.png"/><Relationship Id="rId5" Type="http://schemas.openxmlformats.org/officeDocument/2006/relationships/image" Target="../media/image111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4.png"/><Relationship Id="rId4" Type="http://schemas.openxmlformats.org/officeDocument/2006/relationships/image" Target="../media/image2910.png"/><Relationship Id="rId9" Type="http://schemas.openxmlformats.org/officeDocument/2006/relationships/image" Target="../media/image36.png"/><Relationship Id="rId1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390.png"/><Relationship Id="rId7" Type="http://schemas.openxmlformats.org/officeDocument/2006/relationships/image" Target="../media/image394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3.png"/><Relationship Id="rId11" Type="http://schemas.openxmlformats.org/officeDocument/2006/relationships/image" Target="../media/image398.png"/><Relationship Id="rId5" Type="http://schemas.openxmlformats.org/officeDocument/2006/relationships/image" Target="../media/image392.png"/><Relationship Id="rId10" Type="http://schemas.openxmlformats.org/officeDocument/2006/relationships/image" Target="../media/image397.png"/><Relationship Id="rId4" Type="http://schemas.openxmlformats.org/officeDocument/2006/relationships/image" Target="../media/image391.png"/><Relationship Id="rId9" Type="http://schemas.openxmlformats.org/officeDocument/2006/relationships/image" Target="../media/image3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10" Type="http://schemas.openxmlformats.org/officeDocument/2006/relationships/image" Target="../media/image407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08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810.png"/><Relationship Id="rId7" Type="http://schemas.openxmlformats.org/officeDocument/2006/relationships/image" Target="../media/image3110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11" Type="http://schemas.openxmlformats.org/officeDocument/2006/relationships/image" Target="../media/image37.png"/><Relationship Id="rId5" Type="http://schemas.openxmlformats.org/officeDocument/2006/relationships/image" Target="../media/image1110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910.png"/><Relationship Id="rId9" Type="http://schemas.openxmlformats.org/officeDocument/2006/relationships/image" Target="../media/image36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067C5577-D1B1-79D6-E49C-8E63AE2A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b="10113"/>
          <a:stretch/>
        </p:blipFill>
        <p:spPr>
          <a:xfrm>
            <a:off x="20" y="10"/>
            <a:ext cx="9143979" cy="548639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9144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983311-E59F-22DD-3916-547E661D8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67" y="5746071"/>
            <a:ext cx="5261624" cy="852260"/>
          </a:xfrm>
        </p:spPr>
        <p:txBody>
          <a:bodyPr anchor="ctr">
            <a:normAutofit/>
          </a:bodyPr>
          <a:lstStyle/>
          <a:p>
            <a:pPr algn="l"/>
            <a:r>
              <a:rPr lang="de-DE" sz="2600" b="1" dirty="0" err="1"/>
              <a:t>From</a:t>
            </a:r>
            <a:r>
              <a:rPr lang="de-DE" sz="2600" b="1" dirty="0"/>
              <a:t> </a:t>
            </a:r>
            <a:r>
              <a:rPr lang="de-DE" sz="2600" b="1" dirty="0" err="1"/>
              <a:t>Semantic</a:t>
            </a:r>
            <a:r>
              <a:rPr lang="de-DE" sz="2600" b="1" dirty="0"/>
              <a:t> Games </a:t>
            </a:r>
            <a:br>
              <a:rPr lang="de-DE" sz="2600" b="1" dirty="0"/>
            </a:br>
            <a:r>
              <a:rPr lang="de-DE" sz="2600" b="1" dirty="0" err="1"/>
              <a:t>to</a:t>
            </a:r>
            <a:r>
              <a:rPr lang="de-DE" sz="2600" b="1" dirty="0"/>
              <a:t> </a:t>
            </a:r>
            <a:r>
              <a:rPr lang="de-DE" sz="2600" b="1" dirty="0" err="1"/>
              <a:t>Analytic</a:t>
            </a:r>
            <a:r>
              <a:rPr lang="de-DE" sz="2600" b="1" dirty="0"/>
              <a:t> </a:t>
            </a:r>
            <a:r>
              <a:rPr lang="de-DE" sz="2600" b="1" dirty="0" err="1"/>
              <a:t>Calculi</a:t>
            </a:r>
            <a:endParaRPr lang="de-DE" sz="2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5962A9-294A-0833-4A91-99620CCD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3792" y="5746071"/>
            <a:ext cx="3086100" cy="852260"/>
          </a:xfrm>
        </p:spPr>
        <p:txBody>
          <a:bodyPr anchor="ctr">
            <a:normAutofit/>
          </a:bodyPr>
          <a:lstStyle/>
          <a:p>
            <a:pPr algn="r"/>
            <a:r>
              <a:rPr lang="de-DE" sz="1700" dirty="0"/>
              <a:t>Robert </a:t>
            </a:r>
            <a:r>
              <a:rPr lang="de-DE" sz="1700" dirty="0" err="1"/>
              <a:t>Freiman</a:t>
            </a:r>
            <a:endParaRPr lang="de-DE" sz="170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EB2BA09-342A-8663-5BDB-A3C822EC1A26}"/>
              </a:ext>
            </a:extLst>
          </p:cNvPr>
          <p:cNvSpPr txBox="1">
            <a:spLocks/>
          </p:cNvSpPr>
          <p:nvPr/>
        </p:nvSpPr>
        <p:spPr>
          <a:xfrm rot="16200000">
            <a:off x="8516762" y="441830"/>
            <a:ext cx="1254435" cy="242755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800" dirty="0"/>
              <a:t>📷 Tanner Mardis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24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794DDA47-ADFE-926B-4E6E-8728888A998D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750" name="Gerader Verbinder 749">
              <a:extLst>
                <a:ext uri="{FF2B5EF4-FFF2-40B4-BE49-F238E27FC236}">
                  <a16:creationId xmlns:a16="http://schemas.microsoft.com/office/drawing/2014/main" id="{6408A836-F77A-2455-0145-0FA0C7A475E6}"/>
                </a:ext>
              </a:extLst>
            </p:cNvPr>
            <p:cNvCxnSpPr>
              <a:cxnSpLocks/>
              <a:stCxn id="760" idx="2"/>
              <a:endCxn id="761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1" name="Gerader Verbinder 750">
              <a:extLst>
                <a:ext uri="{FF2B5EF4-FFF2-40B4-BE49-F238E27FC236}">
                  <a16:creationId xmlns:a16="http://schemas.microsoft.com/office/drawing/2014/main" id="{67FC66D1-0451-FB95-21F6-4131ADAC964A}"/>
                </a:ext>
              </a:extLst>
            </p:cNvPr>
            <p:cNvCxnSpPr>
              <a:cxnSpLocks/>
              <a:stCxn id="760" idx="2"/>
              <a:endCxn id="762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2" name="Gerader Verbinder 751">
              <a:extLst>
                <a:ext uri="{FF2B5EF4-FFF2-40B4-BE49-F238E27FC236}">
                  <a16:creationId xmlns:a16="http://schemas.microsoft.com/office/drawing/2014/main" id="{3E2F3EA3-37C5-FF05-12BC-A0A26A8B305D}"/>
                </a:ext>
              </a:extLst>
            </p:cNvPr>
            <p:cNvCxnSpPr>
              <a:cxnSpLocks/>
              <a:stCxn id="761" idx="2"/>
              <a:endCxn id="763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Gerader Verbinder 752">
              <a:extLst>
                <a:ext uri="{FF2B5EF4-FFF2-40B4-BE49-F238E27FC236}">
                  <a16:creationId xmlns:a16="http://schemas.microsoft.com/office/drawing/2014/main" id="{AAEB1750-B85D-13C6-DA89-E90AEFA414A6}"/>
                </a:ext>
              </a:extLst>
            </p:cNvPr>
            <p:cNvCxnSpPr>
              <a:cxnSpLocks/>
              <a:stCxn id="762" idx="2"/>
              <a:endCxn id="764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4" name="Gerader Verbinder 753">
              <a:extLst>
                <a:ext uri="{FF2B5EF4-FFF2-40B4-BE49-F238E27FC236}">
                  <a16:creationId xmlns:a16="http://schemas.microsoft.com/office/drawing/2014/main" id="{AE1D8E14-BD75-E201-EA15-0AC8E1FD6B55}"/>
                </a:ext>
              </a:extLst>
            </p:cNvPr>
            <p:cNvCxnSpPr>
              <a:cxnSpLocks/>
              <a:stCxn id="762" idx="2"/>
              <a:endCxn id="770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5" name="Gerader Verbinder 754">
              <a:extLst>
                <a:ext uri="{FF2B5EF4-FFF2-40B4-BE49-F238E27FC236}">
                  <a16:creationId xmlns:a16="http://schemas.microsoft.com/office/drawing/2014/main" id="{3394DB46-2AB2-98FC-D21A-233F98BA4F80}"/>
                </a:ext>
              </a:extLst>
            </p:cNvPr>
            <p:cNvCxnSpPr>
              <a:cxnSpLocks/>
              <a:stCxn id="770" idx="2"/>
              <a:endCxn id="765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6" name="Gerader Verbinder 755">
              <a:extLst>
                <a:ext uri="{FF2B5EF4-FFF2-40B4-BE49-F238E27FC236}">
                  <a16:creationId xmlns:a16="http://schemas.microsoft.com/office/drawing/2014/main" id="{D8BDE66F-97AE-1D97-05BE-A9EB6938F6D2}"/>
                </a:ext>
              </a:extLst>
            </p:cNvPr>
            <p:cNvCxnSpPr>
              <a:cxnSpLocks/>
              <a:stCxn id="770" idx="2"/>
              <a:endCxn id="766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7" name="Gerader Verbinder 756">
              <a:extLst>
                <a:ext uri="{FF2B5EF4-FFF2-40B4-BE49-F238E27FC236}">
                  <a16:creationId xmlns:a16="http://schemas.microsoft.com/office/drawing/2014/main" id="{1EA32772-C736-0F26-40B8-A4398AF795DD}"/>
                </a:ext>
              </a:extLst>
            </p:cNvPr>
            <p:cNvCxnSpPr>
              <a:cxnSpLocks/>
              <a:stCxn id="761" idx="2"/>
              <a:endCxn id="767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8" name="Gerader Verbinder 757">
              <a:extLst>
                <a:ext uri="{FF2B5EF4-FFF2-40B4-BE49-F238E27FC236}">
                  <a16:creationId xmlns:a16="http://schemas.microsoft.com/office/drawing/2014/main" id="{E230ED7B-1A1D-A6CB-B9B1-58CF999B66F0}"/>
                </a:ext>
              </a:extLst>
            </p:cNvPr>
            <p:cNvCxnSpPr>
              <a:cxnSpLocks/>
              <a:stCxn id="767" idx="2"/>
              <a:endCxn id="768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9" name="Gerader Verbinder 758">
              <a:extLst>
                <a:ext uri="{FF2B5EF4-FFF2-40B4-BE49-F238E27FC236}">
                  <a16:creationId xmlns:a16="http://schemas.microsoft.com/office/drawing/2014/main" id="{EBDA5A59-1233-D188-C5E4-A1992913B31C}"/>
                </a:ext>
              </a:extLst>
            </p:cNvPr>
            <p:cNvCxnSpPr>
              <a:cxnSpLocks/>
              <a:stCxn id="767" idx="2"/>
              <a:endCxn id="769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Rechteck: abgerundete Ecken 759">
                  <a:extLst>
                    <a:ext uri="{FF2B5EF4-FFF2-40B4-BE49-F238E27FC236}">
                      <a16:creationId xmlns:a16="http://schemas.microsoft.com/office/drawing/2014/main" id="{CD7B2C2B-6B69-8F33-B54B-49A54FC26F45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hteck: abgerundete Ecken 760">
                  <a:extLst>
                    <a:ext uri="{FF2B5EF4-FFF2-40B4-BE49-F238E27FC236}">
                      <a16:creationId xmlns:a16="http://schemas.microsoft.com/office/drawing/2014/main" id="{2F4B2C2A-5ACE-0307-9C4F-4AC7393FA172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2" name="Rechteck: abgerundete Ecken 761">
                  <a:extLst>
                    <a:ext uri="{FF2B5EF4-FFF2-40B4-BE49-F238E27FC236}">
                      <a16:creationId xmlns:a16="http://schemas.microsoft.com/office/drawing/2014/main" id="{67798AD6-8A41-0AD2-3E43-507BA5D3D99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3" name="Rechteck: abgerundete Ecken 762">
                  <a:extLst>
                    <a:ext uri="{FF2B5EF4-FFF2-40B4-BE49-F238E27FC236}">
                      <a16:creationId xmlns:a16="http://schemas.microsoft.com/office/drawing/2014/main" id="{87A1B11F-DAFD-F931-7796-0796CDB754E1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3" name="Rechteck: abgerundete Ecken 762">
                  <a:extLst>
                    <a:ext uri="{FF2B5EF4-FFF2-40B4-BE49-F238E27FC236}">
                      <a16:creationId xmlns:a16="http://schemas.microsoft.com/office/drawing/2014/main" id="{87A1B11F-DAFD-F931-7796-0796CDB754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4" name="Rechteck: abgerundete Ecken 763">
                  <a:extLst>
                    <a:ext uri="{FF2B5EF4-FFF2-40B4-BE49-F238E27FC236}">
                      <a16:creationId xmlns:a16="http://schemas.microsoft.com/office/drawing/2014/main" id="{0349D7DD-2EBE-4E3F-73DA-77B49911586B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4" name="Rechteck: abgerundete Ecken 763">
                  <a:extLst>
                    <a:ext uri="{FF2B5EF4-FFF2-40B4-BE49-F238E27FC236}">
                      <a16:creationId xmlns:a16="http://schemas.microsoft.com/office/drawing/2014/main" id="{0349D7DD-2EBE-4E3F-73DA-77B499115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5" name="Rechteck: abgerundete Ecken 764">
                  <a:extLst>
                    <a:ext uri="{FF2B5EF4-FFF2-40B4-BE49-F238E27FC236}">
                      <a16:creationId xmlns:a16="http://schemas.microsoft.com/office/drawing/2014/main" id="{D3C96BD3-C74E-6E03-21A3-C601475893DF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5" name="Rechteck: abgerundete Ecken 764">
                  <a:extLst>
                    <a:ext uri="{FF2B5EF4-FFF2-40B4-BE49-F238E27FC236}">
                      <a16:creationId xmlns:a16="http://schemas.microsoft.com/office/drawing/2014/main" id="{D3C96BD3-C74E-6E03-21A3-C601475893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6" name="Rechteck: abgerundete Ecken 765">
                  <a:extLst>
                    <a:ext uri="{FF2B5EF4-FFF2-40B4-BE49-F238E27FC236}">
                      <a16:creationId xmlns:a16="http://schemas.microsoft.com/office/drawing/2014/main" id="{D18890C9-205B-BE93-F893-2D38230CB8BD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6" name="Rechteck: abgerundete Ecken 765">
                  <a:extLst>
                    <a:ext uri="{FF2B5EF4-FFF2-40B4-BE49-F238E27FC236}">
                      <a16:creationId xmlns:a16="http://schemas.microsoft.com/office/drawing/2014/main" id="{D18890C9-205B-BE93-F893-2D38230CB8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7" name="Rechteck: abgerundete Ecken 766">
                  <a:extLst>
                    <a:ext uri="{FF2B5EF4-FFF2-40B4-BE49-F238E27FC236}">
                      <a16:creationId xmlns:a16="http://schemas.microsoft.com/office/drawing/2014/main" id="{DEC65B32-3657-731A-0A8B-0730649F742D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767" name="Rechteck: abgerundete Ecken 766">
                  <a:extLst>
                    <a:ext uri="{FF2B5EF4-FFF2-40B4-BE49-F238E27FC236}">
                      <a16:creationId xmlns:a16="http://schemas.microsoft.com/office/drawing/2014/main" id="{DEC65B32-3657-731A-0A8B-0730649F7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" name="Rechteck: abgerundete Ecken 767">
                  <a:extLst>
                    <a:ext uri="{FF2B5EF4-FFF2-40B4-BE49-F238E27FC236}">
                      <a16:creationId xmlns:a16="http://schemas.microsoft.com/office/drawing/2014/main" id="{5A60E729-4398-A3B6-A991-01D9B84E0B73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68" name="Rechteck: abgerundete Ecken 767">
                  <a:extLst>
                    <a:ext uri="{FF2B5EF4-FFF2-40B4-BE49-F238E27FC236}">
                      <a16:creationId xmlns:a16="http://schemas.microsoft.com/office/drawing/2014/main" id="{5A60E729-4398-A3B6-A991-01D9B84E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9" name="Rechteck: abgerundete Ecken 768">
                  <a:extLst>
                    <a:ext uri="{FF2B5EF4-FFF2-40B4-BE49-F238E27FC236}">
                      <a16:creationId xmlns:a16="http://schemas.microsoft.com/office/drawing/2014/main" id="{4F22091D-E4E4-BA85-64DC-ABB985E0270B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9" name="Rechteck: abgerundete Ecken 768">
                  <a:extLst>
                    <a:ext uri="{FF2B5EF4-FFF2-40B4-BE49-F238E27FC236}">
                      <a16:creationId xmlns:a16="http://schemas.microsoft.com/office/drawing/2014/main" id="{4F22091D-E4E4-BA85-64DC-ABB985E02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0" name="Rechteck: abgerundete Ecken 769">
                  <a:extLst>
                    <a:ext uri="{FF2B5EF4-FFF2-40B4-BE49-F238E27FC236}">
                      <a16:creationId xmlns:a16="http://schemas.microsoft.com/office/drawing/2014/main" id="{583ACF11-85BB-499F-98FD-25DE616A5BD9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1" name="Gruppieren 770">
            <a:extLst>
              <a:ext uri="{FF2B5EF4-FFF2-40B4-BE49-F238E27FC236}">
                <a16:creationId xmlns:a16="http://schemas.microsoft.com/office/drawing/2014/main" id="{5545808A-9A4C-EA45-B6E6-4BA6A05D3043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772" name="Gerader Verbinder 771">
              <a:extLst>
                <a:ext uri="{FF2B5EF4-FFF2-40B4-BE49-F238E27FC236}">
                  <a16:creationId xmlns:a16="http://schemas.microsoft.com/office/drawing/2014/main" id="{35462506-4622-88CE-A9C6-B6C8DD3887DD}"/>
                </a:ext>
              </a:extLst>
            </p:cNvPr>
            <p:cNvCxnSpPr>
              <a:cxnSpLocks/>
              <a:stCxn id="782" idx="2"/>
              <a:endCxn id="783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3" name="Gerader Verbinder 772">
              <a:extLst>
                <a:ext uri="{FF2B5EF4-FFF2-40B4-BE49-F238E27FC236}">
                  <a16:creationId xmlns:a16="http://schemas.microsoft.com/office/drawing/2014/main" id="{684B068E-717D-4C66-12B1-3C52E24EEF45}"/>
                </a:ext>
              </a:extLst>
            </p:cNvPr>
            <p:cNvCxnSpPr>
              <a:cxnSpLocks/>
              <a:stCxn id="782" idx="2"/>
              <a:endCxn id="784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4" name="Gerader Verbinder 773">
              <a:extLst>
                <a:ext uri="{FF2B5EF4-FFF2-40B4-BE49-F238E27FC236}">
                  <a16:creationId xmlns:a16="http://schemas.microsoft.com/office/drawing/2014/main" id="{8B4D0A27-B866-4F65-98B7-D76B3A8A359F}"/>
                </a:ext>
              </a:extLst>
            </p:cNvPr>
            <p:cNvCxnSpPr>
              <a:cxnSpLocks/>
              <a:stCxn id="783" idx="2"/>
              <a:endCxn id="785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5" name="Gerader Verbinder 774">
              <a:extLst>
                <a:ext uri="{FF2B5EF4-FFF2-40B4-BE49-F238E27FC236}">
                  <a16:creationId xmlns:a16="http://schemas.microsoft.com/office/drawing/2014/main" id="{91D09B6D-42D1-1639-6522-B4BB4FC0699C}"/>
                </a:ext>
              </a:extLst>
            </p:cNvPr>
            <p:cNvCxnSpPr>
              <a:cxnSpLocks/>
              <a:stCxn id="784" idx="2"/>
              <a:endCxn id="786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6" name="Gerader Verbinder 775">
              <a:extLst>
                <a:ext uri="{FF2B5EF4-FFF2-40B4-BE49-F238E27FC236}">
                  <a16:creationId xmlns:a16="http://schemas.microsoft.com/office/drawing/2014/main" id="{3E573D5A-789F-2A6A-EBE9-E7DB06298B4E}"/>
                </a:ext>
              </a:extLst>
            </p:cNvPr>
            <p:cNvCxnSpPr>
              <a:cxnSpLocks/>
              <a:stCxn id="784" idx="2"/>
              <a:endCxn id="792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Gerader Verbinder 776">
              <a:extLst>
                <a:ext uri="{FF2B5EF4-FFF2-40B4-BE49-F238E27FC236}">
                  <a16:creationId xmlns:a16="http://schemas.microsoft.com/office/drawing/2014/main" id="{DF979A49-5BFB-11B9-B6BD-FF312585BF66}"/>
                </a:ext>
              </a:extLst>
            </p:cNvPr>
            <p:cNvCxnSpPr>
              <a:cxnSpLocks/>
              <a:stCxn id="792" idx="2"/>
              <a:endCxn id="787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8" name="Gerader Verbinder 777">
              <a:extLst>
                <a:ext uri="{FF2B5EF4-FFF2-40B4-BE49-F238E27FC236}">
                  <a16:creationId xmlns:a16="http://schemas.microsoft.com/office/drawing/2014/main" id="{4BB05A42-A25B-BABC-3D54-5F2F46329B4B}"/>
                </a:ext>
              </a:extLst>
            </p:cNvPr>
            <p:cNvCxnSpPr>
              <a:cxnSpLocks/>
              <a:stCxn id="792" idx="2"/>
              <a:endCxn id="788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9" name="Gerader Verbinder 778">
              <a:extLst>
                <a:ext uri="{FF2B5EF4-FFF2-40B4-BE49-F238E27FC236}">
                  <a16:creationId xmlns:a16="http://schemas.microsoft.com/office/drawing/2014/main" id="{148D2AB0-CEE0-A526-2214-903ACD52F01D}"/>
                </a:ext>
              </a:extLst>
            </p:cNvPr>
            <p:cNvCxnSpPr>
              <a:cxnSpLocks/>
              <a:stCxn id="783" idx="2"/>
              <a:endCxn id="789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Gerader Verbinder 779">
              <a:extLst>
                <a:ext uri="{FF2B5EF4-FFF2-40B4-BE49-F238E27FC236}">
                  <a16:creationId xmlns:a16="http://schemas.microsoft.com/office/drawing/2014/main" id="{5B01A728-4D7B-2CB0-CCD0-0E8E6D9B6721}"/>
                </a:ext>
              </a:extLst>
            </p:cNvPr>
            <p:cNvCxnSpPr>
              <a:cxnSpLocks/>
              <a:stCxn id="789" idx="2"/>
              <a:endCxn id="790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1" name="Gerader Verbinder 780">
              <a:extLst>
                <a:ext uri="{FF2B5EF4-FFF2-40B4-BE49-F238E27FC236}">
                  <a16:creationId xmlns:a16="http://schemas.microsoft.com/office/drawing/2014/main" id="{E1970831-815B-E027-C744-291FCB2C492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2" name="Rechteck: abgerundete Ecken 781">
                  <a:extLst>
                    <a:ext uri="{FF2B5EF4-FFF2-40B4-BE49-F238E27FC236}">
                      <a16:creationId xmlns:a16="http://schemas.microsoft.com/office/drawing/2014/main" id="{297E3BE1-E2E5-765D-4042-94947C13AB6F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3" name="Rechteck: abgerundete Ecken 782">
                  <a:extLst>
                    <a:ext uri="{FF2B5EF4-FFF2-40B4-BE49-F238E27FC236}">
                      <a16:creationId xmlns:a16="http://schemas.microsoft.com/office/drawing/2014/main" id="{42FC1229-15C4-7064-44FF-6C5138BBA78C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4" name="Rechteck: abgerundete Ecken 783">
                  <a:extLst>
                    <a:ext uri="{FF2B5EF4-FFF2-40B4-BE49-F238E27FC236}">
                      <a16:creationId xmlns:a16="http://schemas.microsoft.com/office/drawing/2014/main" id="{95F39392-A86C-FAF8-1695-5202916FAF22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5" name="Rechteck: abgerundete Ecken 784">
                  <a:extLst>
                    <a:ext uri="{FF2B5EF4-FFF2-40B4-BE49-F238E27FC236}">
                      <a16:creationId xmlns:a16="http://schemas.microsoft.com/office/drawing/2014/main" id="{D6CC26A4-68FF-9DF6-F5B5-9E1945F847A0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5" name="Rechteck: abgerundete Ecken 784">
                  <a:extLst>
                    <a:ext uri="{FF2B5EF4-FFF2-40B4-BE49-F238E27FC236}">
                      <a16:creationId xmlns:a16="http://schemas.microsoft.com/office/drawing/2014/main" id="{D6CC26A4-68FF-9DF6-F5B5-9E1945F847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6" name="Rechteck: abgerundete Ecken 785">
                  <a:extLst>
                    <a:ext uri="{FF2B5EF4-FFF2-40B4-BE49-F238E27FC236}">
                      <a16:creationId xmlns:a16="http://schemas.microsoft.com/office/drawing/2014/main" id="{AEB2DE40-605D-5C7C-A7E3-DDF9B9FB8B27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6" name="Rechteck: abgerundete Ecken 785">
                  <a:extLst>
                    <a:ext uri="{FF2B5EF4-FFF2-40B4-BE49-F238E27FC236}">
                      <a16:creationId xmlns:a16="http://schemas.microsoft.com/office/drawing/2014/main" id="{AEB2DE40-605D-5C7C-A7E3-DDF9B9FB8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7" name="Rechteck: abgerundete Ecken 786">
                  <a:extLst>
                    <a:ext uri="{FF2B5EF4-FFF2-40B4-BE49-F238E27FC236}">
                      <a16:creationId xmlns:a16="http://schemas.microsoft.com/office/drawing/2014/main" id="{B11A69CB-E008-C9A4-09DB-6D119D4F36DF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7" name="Rechteck: abgerundete Ecken 786">
                  <a:extLst>
                    <a:ext uri="{FF2B5EF4-FFF2-40B4-BE49-F238E27FC236}">
                      <a16:creationId xmlns:a16="http://schemas.microsoft.com/office/drawing/2014/main" id="{B11A69CB-E008-C9A4-09DB-6D119D4F3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8" name="Rechteck: abgerundete Ecken 787">
                  <a:extLst>
                    <a:ext uri="{FF2B5EF4-FFF2-40B4-BE49-F238E27FC236}">
                      <a16:creationId xmlns:a16="http://schemas.microsoft.com/office/drawing/2014/main" id="{D2390F74-840C-4858-5A5E-E8E247948925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8" name="Rechteck: abgerundete Ecken 787">
                  <a:extLst>
                    <a:ext uri="{FF2B5EF4-FFF2-40B4-BE49-F238E27FC236}">
                      <a16:creationId xmlns:a16="http://schemas.microsoft.com/office/drawing/2014/main" id="{D2390F74-840C-4858-5A5E-E8E247948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9" name="Rechteck: abgerundete Ecken 788">
                  <a:extLst>
                    <a:ext uri="{FF2B5EF4-FFF2-40B4-BE49-F238E27FC236}">
                      <a16:creationId xmlns:a16="http://schemas.microsoft.com/office/drawing/2014/main" id="{DE0D43D2-AC78-8CEA-9259-B78B6B168045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789" name="Rechteck: abgerundete Ecken 788">
                  <a:extLst>
                    <a:ext uri="{FF2B5EF4-FFF2-40B4-BE49-F238E27FC236}">
                      <a16:creationId xmlns:a16="http://schemas.microsoft.com/office/drawing/2014/main" id="{DE0D43D2-AC78-8CEA-9259-B78B6B1680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0" name="Rechteck: abgerundete Ecken 789">
                  <a:extLst>
                    <a:ext uri="{FF2B5EF4-FFF2-40B4-BE49-F238E27FC236}">
                      <a16:creationId xmlns:a16="http://schemas.microsoft.com/office/drawing/2014/main" id="{4AF80C30-D21B-3BEF-7BA0-5D69919137D0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90" name="Rechteck: abgerundete Ecken 789">
                  <a:extLst>
                    <a:ext uri="{FF2B5EF4-FFF2-40B4-BE49-F238E27FC236}">
                      <a16:creationId xmlns:a16="http://schemas.microsoft.com/office/drawing/2014/main" id="{4AF80C30-D21B-3BEF-7BA0-5D6991913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1" name="Rechteck: abgerundete Ecken 790">
                  <a:extLst>
                    <a:ext uri="{FF2B5EF4-FFF2-40B4-BE49-F238E27FC236}">
                      <a16:creationId xmlns:a16="http://schemas.microsoft.com/office/drawing/2014/main" id="{2D5B9ECD-011F-3316-085B-F5F0F09FE4CC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1" name="Rechteck: abgerundete Ecken 790">
                  <a:extLst>
                    <a:ext uri="{FF2B5EF4-FFF2-40B4-BE49-F238E27FC236}">
                      <a16:creationId xmlns:a16="http://schemas.microsoft.com/office/drawing/2014/main" id="{2D5B9ECD-011F-3316-085B-F5F0F09FE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2" name="Rechteck: abgerundete Ecken 791">
                  <a:extLst>
                    <a:ext uri="{FF2B5EF4-FFF2-40B4-BE49-F238E27FC236}">
                      <a16:creationId xmlns:a16="http://schemas.microsoft.com/office/drawing/2014/main" id="{02BEC00F-66B8-0213-8063-802D9257B8A0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3" name="Gruppieren 792">
            <a:extLst>
              <a:ext uri="{FF2B5EF4-FFF2-40B4-BE49-F238E27FC236}">
                <a16:creationId xmlns:a16="http://schemas.microsoft.com/office/drawing/2014/main" id="{BD3655FC-9736-B988-586F-95FE9081872B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1" name="Rechteck: abgerundete Ecken 810">
                  <a:extLst>
                    <a:ext uri="{FF2B5EF4-FFF2-40B4-BE49-F238E27FC236}">
                      <a16:creationId xmlns:a16="http://schemas.microsoft.com/office/drawing/2014/main" id="{7C5267C6-8F4E-827E-4652-A5E599034590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11" name="Rechteck: abgerundete Ecken 810">
                  <a:extLst>
                    <a:ext uri="{FF2B5EF4-FFF2-40B4-BE49-F238E27FC236}">
                      <a16:creationId xmlns:a16="http://schemas.microsoft.com/office/drawing/2014/main" id="{7C5267C6-8F4E-827E-4652-A5E599034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4" name="Gerader Verbinder 793">
              <a:extLst>
                <a:ext uri="{FF2B5EF4-FFF2-40B4-BE49-F238E27FC236}">
                  <a16:creationId xmlns:a16="http://schemas.microsoft.com/office/drawing/2014/main" id="{EBDD689F-8C47-5B91-A4E2-DB3924E94336}"/>
                </a:ext>
              </a:extLst>
            </p:cNvPr>
            <p:cNvCxnSpPr>
              <a:cxnSpLocks/>
              <a:stCxn id="804" idx="2"/>
              <a:endCxn id="805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5" name="Gerader Verbinder 794">
              <a:extLst>
                <a:ext uri="{FF2B5EF4-FFF2-40B4-BE49-F238E27FC236}">
                  <a16:creationId xmlns:a16="http://schemas.microsoft.com/office/drawing/2014/main" id="{F81A4AF5-E6BF-E752-1419-D1DB1D0A76A7}"/>
                </a:ext>
              </a:extLst>
            </p:cNvPr>
            <p:cNvCxnSpPr>
              <a:cxnSpLocks/>
              <a:stCxn id="804" idx="2"/>
              <a:endCxn id="806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6" name="Gerader Verbinder 795">
              <a:extLst>
                <a:ext uri="{FF2B5EF4-FFF2-40B4-BE49-F238E27FC236}">
                  <a16:creationId xmlns:a16="http://schemas.microsoft.com/office/drawing/2014/main" id="{E83FCE3F-CD60-F7A1-00C8-A88166693615}"/>
                </a:ext>
              </a:extLst>
            </p:cNvPr>
            <p:cNvCxnSpPr>
              <a:cxnSpLocks/>
              <a:stCxn id="805" idx="2"/>
              <a:endCxn id="807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7" name="Gerader Verbinder 796">
              <a:extLst>
                <a:ext uri="{FF2B5EF4-FFF2-40B4-BE49-F238E27FC236}">
                  <a16:creationId xmlns:a16="http://schemas.microsoft.com/office/drawing/2014/main" id="{55533E31-3B26-B2B9-B1BD-131182757A88}"/>
                </a:ext>
              </a:extLst>
            </p:cNvPr>
            <p:cNvCxnSpPr>
              <a:cxnSpLocks/>
              <a:stCxn id="806" idx="2"/>
              <a:endCxn id="808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8" name="Gerader Verbinder 797">
              <a:extLst>
                <a:ext uri="{FF2B5EF4-FFF2-40B4-BE49-F238E27FC236}">
                  <a16:creationId xmlns:a16="http://schemas.microsoft.com/office/drawing/2014/main" id="{EF8BF6E0-46C8-0B3C-6EEF-99CF1E46FC00}"/>
                </a:ext>
              </a:extLst>
            </p:cNvPr>
            <p:cNvCxnSpPr>
              <a:cxnSpLocks/>
              <a:stCxn id="806" idx="2"/>
              <a:endCxn id="814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9" name="Gerader Verbinder 798">
              <a:extLst>
                <a:ext uri="{FF2B5EF4-FFF2-40B4-BE49-F238E27FC236}">
                  <a16:creationId xmlns:a16="http://schemas.microsoft.com/office/drawing/2014/main" id="{F425E69A-E687-4C25-0A76-502F3ADE7F7D}"/>
                </a:ext>
              </a:extLst>
            </p:cNvPr>
            <p:cNvCxnSpPr>
              <a:cxnSpLocks/>
              <a:stCxn id="814" idx="2"/>
              <a:endCxn id="809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0" name="Gerader Verbinder 799">
              <a:extLst>
                <a:ext uri="{FF2B5EF4-FFF2-40B4-BE49-F238E27FC236}">
                  <a16:creationId xmlns:a16="http://schemas.microsoft.com/office/drawing/2014/main" id="{7E57D564-E750-DE0D-B692-C364586AADB9}"/>
                </a:ext>
              </a:extLst>
            </p:cNvPr>
            <p:cNvCxnSpPr>
              <a:cxnSpLocks/>
              <a:stCxn id="814" idx="2"/>
              <a:endCxn id="810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1" name="Gerader Verbinder 800">
              <a:extLst>
                <a:ext uri="{FF2B5EF4-FFF2-40B4-BE49-F238E27FC236}">
                  <a16:creationId xmlns:a16="http://schemas.microsoft.com/office/drawing/2014/main" id="{822C42BC-587C-AD7D-27CE-D272865605B1}"/>
                </a:ext>
              </a:extLst>
            </p:cNvPr>
            <p:cNvCxnSpPr>
              <a:cxnSpLocks/>
              <a:stCxn id="805" idx="2"/>
              <a:endCxn id="811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2" name="Gerader Verbinder 801">
              <a:extLst>
                <a:ext uri="{FF2B5EF4-FFF2-40B4-BE49-F238E27FC236}">
                  <a16:creationId xmlns:a16="http://schemas.microsoft.com/office/drawing/2014/main" id="{6EE980EA-2F32-53C2-4EC0-AFB9A0D2BE02}"/>
                </a:ext>
              </a:extLst>
            </p:cNvPr>
            <p:cNvCxnSpPr>
              <a:cxnSpLocks/>
              <a:stCxn id="811" idx="2"/>
              <a:endCxn id="812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3" name="Gerader Verbinder 802">
              <a:extLst>
                <a:ext uri="{FF2B5EF4-FFF2-40B4-BE49-F238E27FC236}">
                  <a16:creationId xmlns:a16="http://schemas.microsoft.com/office/drawing/2014/main" id="{98B679BE-105A-2967-5186-963013E6CB46}"/>
                </a:ext>
              </a:extLst>
            </p:cNvPr>
            <p:cNvCxnSpPr>
              <a:cxnSpLocks/>
              <a:stCxn id="811" idx="2"/>
              <a:endCxn id="813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4" name="Rechteck: abgerundete Ecken 803">
                  <a:extLst>
                    <a:ext uri="{FF2B5EF4-FFF2-40B4-BE49-F238E27FC236}">
                      <a16:creationId xmlns:a16="http://schemas.microsoft.com/office/drawing/2014/main" id="{E4BF92C6-9EB4-41C1-76A3-49919B3F1244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5" name="Rechteck: abgerundete Ecken 804">
                  <a:extLst>
                    <a:ext uri="{FF2B5EF4-FFF2-40B4-BE49-F238E27FC236}">
                      <a16:creationId xmlns:a16="http://schemas.microsoft.com/office/drawing/2014/main" id="{C8705F4A-4822-2465-6930-F5C7B8B7AC62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6" name="Rechteck: abgerundete Ecken 805">
                  <a:extLst>
                    <a:ext uri="{FF2B5EF4-FFF2-40B4-BE49-F238E27FC236}">
                      <a16:creationId xmlns:a16="http://schemas.microsoft.com/office/drawing/2014/main" id="{2A665C22-D393-542B-3C76-93FE47733E74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7" name="Rechteck: abgerundete Ecken 806">
                  <a:extLst>
                    <a:ext uri="{FF2B5EF4-FFF2-40B4-BE49-F238E27FC236}">
                      <a16:creationId xmlns:a16="http://schemas.microsoft.com/office/drawing/2014/main" id="{5F6237AA-548B-DE63-730F-3E6357C41450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7" name="Rechteck: abgerundete Ecken 806">
                  <a:extLst>
                    <a:ext uri="{FF2B5EF4-FFF2-40B4-BE49-F238E27FC236}">
                      <a16:creationId xmlns:a16="http://schemas.microsoft.com/office/drawing/2014/main" id="{5F6237AA-548B-DE63-730F-3E6357C41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8" name="Rechteck: abgerundete Ecken 807">
                  <a:extLst>
                    <a:ext uri="{FF2B5EF4-FFF2-40B4-BE49-F238E27FC236}">
                      <a16:creationId xmlns:a16="http://schemas.microsoft.com/office/drawing/2014/main" id="{786609F9-F79E-8B5F-D6F1-F0E0D422B156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8" name="Rechteck: abgerundete Ecken 807">
                  <a:extLst>
                    <a:ext uri="{FF2B5EF4-FFF2-40B4-BE49-F238E27FC236}">
                      <a16:creationId xmlns:a16="http://schemas.microsoft.com/office/drawing/2014/main" id="{786609F9-F79E-8B5F-D6F1-F0E0D422B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9" name="Rechteck: abgerundete Ecken 808">
                  <a:extLst>
                    <a:ext uri="{FF2B5EF4-FFF2-40B4-BE49-F238E27FC236}">
                      <a16:creationId xmlns:a16="http://schemas.microsoft.com/office/drawing/2014/main" id="{78EB33F2-5AA3-C0BA-73A0-DA121CAA3E09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9" name="Rechteck: abgerundete Ecken 808">
                  <a:extLst>
                    <a:ext uri="{FF2B5EF4-FFF2-40B4-BE49-F238E27FC236}">
                      <a16:creationId xmlns:a16="http://schemas.microsoft.com/office/drawing/2014/main" id="{78EB33F2-5AA3-C0BA-73A0-DA121CAA3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0" name="Rechteck: abgerundete Ecken 809">
                  <a:extLst>
                    <a:ext uri="{FF2B5EF4-FFF2-40B4-BE49-F238E27FC236}">
                      <a16:creationId xmlns:a16="http://schemas.microsoft.com/office/drawing/2014/main" id="{78F69AFB-00F6-A5DD-DC82-CC21C7312BBC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0" name="Rechteck: abgerundete Ecken 809">
                  <a:extLst>
                    <a:ext uri="{FF2B5EF4-FFF2-40B4-BE49-F238E27FC236}">
                      <a16:creationId xmlns:a16="http://schemas.microsoft.com/office/drawing/2014/main" id="{78F69AFB-00F6-A5DD-DC82-CC21C7312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2" name="Rechteck: abgerundete Ecken 811">
                  <a:extLst>
                    <a:ext uri="{FF2B5EF4-FFF2-40B4-BE49-F238E27FC236}">
                      <a16:creationId xmlns:a16="http://schemas.microsoft.com/office/drawing/2014/main" id="{CEB1A0A1-6C77-9B5A-4C94-9FE28CC064F4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12" name="Rechteck: abgerundete Ecken 811">
                  <a:extLst>
                    <a:ext uri="{FF2B5EF4-FFF2-40B4-BE49-F238E27FC236}">
                      <a16:creationId xmlns:a16="http://schemas.microsoft.com/office/drawing/2014/main" id="{CEB1A0A1-6C77-9B5A-4C94-9FE28CC064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3" name="Rechteck: abgerundete Ecken 812">
                  <a:extLst>
                    <a:ext uri="{FF2B5EF4-FFF2-40B4-BE49-F238E27FC236}">
                      <a16:creationId xmlns:a16="http://schemas.microsoft.com/office/drawing/2014/main" id="{4B1EA3D8-FE64-0D7C-63D3-E3821596C598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3" name="Rechteck: abgerundete Ecken 812">
                  <a:extLst>
                    <a:ext uri="{FF2B5EF4-FFF2-40B4-BE49-F238E27FC236}">
                      <a16:creationId xmlns:a16="http://schemas.microsoft.com/office/drawing/2014/main" id="{4B1EA3D8-FE64-0D7C-63D3-E3821596C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4" name="Rechteck: abgerundete Ecken 813">
                  <a:extLst>
                    <a:ext uri="{FF2B5EF4-FFF2-40B4-BE49-F238E27FC236}">
                      <a16:creationId xmlns:a16="http://schemas.microsoft.com/office/drawing/2014/main" id="{B26737D3-85E6-71B2-6486-32FCE232A9E1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7" name="Gruppieren 836">
            <a:extLst>
              <a:ext uri="{FF2B5EF4-FFF2-40B4-BE49-F238E27FC236}">
                <a16:creationId xmlns:a16="http://schemas.microsoft.com/office/drawing/2014/main" id="{6122D604-E759-9F80-8B6A-95D6551A5279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838" name="Gerader Verbinder 837">
              <a:extLst>
                <a:ext uri="{FF2B5EF4-FFF2-40B4-BE49-F238E27FC236}">
                  <a16:creationId xmlns:a16="http://schemas.microsoft.com/office/drawing/2014/main" id="{BF39DFF0-A527-DC5E-8500-78A99CB675DF}"/>
                </a:ext>
              </a:extLst>
            </p:cNvPr>
            <p:cNvCxnSpPr>
              <a:cxnSpLocks/>
              <a:stCxn id="848" idx="2"/>
              <a:endCxn id="84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9" name="Gerader Verbinder 838">
              <a:extLst>
                <a:ext uri="{FF2B5EF4-FFF2-40B4-BE49-F238E27FC236}">
                  <a16:creationId xmlns:a16="http://schemas.microsoft.com/office/drawing/2014/main" id="{A6A508CB-58AB-566A-171C-396F434782A7}"/>
                </a:ext>
              </a:extLst>
            </p:cNvPr>
            <p:cNvCxnSpPr>
              <a:cxnSpLocks/>
              <a:stCxn id="848" idx="2"/>
              <a:endCxn id="85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0" name="Gerader Verbinder 839">
              <a:extLst>
                <a:ext uri="{FF2B5EF4-FFF2-40B4-BE49-F238E27FC236}">
                  <a16:creationId xmlns:a16="http://schemas.microsoft.com/office/drawing/2014/main" id="{4F0ADD43-5F10-B596-4F3F-FE1D3D2873AA}"/>
                </a:ext>
              </a:extLst>
            </p:cNvPr>
            <p:cNvCxnSpPr>
              <a:cxnSpLocks/>
              <a:stCxn id="849" idx="2"/>
              <a:endCxn id="85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1" name="Gerader Verbinder 840">
              <a:extLst>
                <a:ext uri="{FF2B5EF4-FFF2-40B4-BE49-F238E27FC236}">
                  <a16:creationId xmlns:a16="http://schemas.microsoft.com/office/drawing/2014/main" id="{6FE7CB2F-1046-0529-65F3-8AA92B75CE3E}"/>
                </a:ext>
              </a:extLst>
            </p:cNvPr>
            <p:cNvCxnSpPr>
              <a:cxnSpLocks/>
              <a:stCxn id="850" idx="2"/>
              <a:endCxn id="85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2" name="Gerader Verbinder 841">
              <a:extLst>
                <a:ext uri="{FF2B5EF4-FFF2-40B4-BE49-F238E27FC236}">
                  <a16:creationId xmlns:a16="http://schemas.microsoft.com/office/drawing/2014/main" id="{4B8D4C91-404B-2DC5-CB65-0F5DFA11BB9E}"/>
                </a:ext>
              </a:extLst>
            </p:cNvPr>
            <p:cNvCxnSpPr>
              <a:cxnSpLocks/>
              <a:stCxn id="850" idx="2"/>
              <a:endCxn id="85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3" name="Gerader Verbinder 842">
              <a:extLst>
                <a:ext uri="{FF2B5EF4-FFF2-40B4-BE49-F238E27FC236}">
                  <a16:creationId xmlns:a16="http://schemas.microsoft.com/office/drawing/2014/main" id="{8FCB7B07-5DA2-30BB-8CA6-28609B3A715D}"/>
                </a:ext>
              </a:extLst>
            </p:cNvPr>
            <p:cNvCxnSpPr>
              <a:cxnSpLocks/>
              <a:stCxn id="858" idx="2"/>
              <a:endCxn id="85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4" name="Gerader Verbinder 843">
              <a:extLst>
                <a:ext uri="{FF2B5EF4-FFF2-40B4-BE49-F238E27FC236}">
                  <a16:creationId xmlns:a16="http://schemas.microsoft.com/office/drawing/2014/main" id="{312079E5-2E43-AFC8-BFAC-DEEE07DB301E}"/>
                </a:ext>
              </a:extLst>
            </p:cNvPr>
            <p:cNvCxnSpPr>
              <a:cxnSpLocks/>
              <a:stCxn id="858" idx="2"/>
              <a:endCxn id="85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5" name="Gerader Verbinder 844">
              <a:extLst>
                <a:ext uri="{FF2B5EF4-FFF2-40B4-BE49-F238E27FC236}">
                  <a16:creationId xmlns:a16="http://schemas.microsoft.com/office/drawing/2014/main" id="{1F8559C3-8F4A-8A71-F14C-93A8502AD4C3}"/>
                </a:ext>
              </a:extLst>
            </p:cNvPr>
            <p:cNvCxnSpPr>
              <a:cxnSpLocks/>
              <a:stCxn id="849" idx="2"/>
              <a:endCxn id="85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6" name="Gerader Verbinder 845">
              <a:extLst>
                <a:ext uri="{FF2B5EF4-FFF2-40B4-BE49-F238E27FC236}">
                  <a16:creationId xmlns:a16="http://schemas.microsoft.com/office/drawing/2014/main" id="{9CEBCBC1-AAFF-51A1-B9C3-2F7485DE4048}"/>
                </a:ext>
              </a:extLst>
            </p:cNvPr>
            <p:cNvCxnSpPr>
              <a:cxnSpLocks/>
              <a:stCxn id="855" idx="2"/>
              <a:endCxn id="85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7" name="Gerader Verbinder 846">
              <a:extLst>
                <a:ext uri="{FF2B5EF4-FFF2-40B4-BE49-F238E27FC236}">
                  <a16:creationId xmlns:a16="http://schemas.microsoft.com/office/drawing/2014/main" id="{1E79BAE5-33BE-DE5C-CE46-05514C19C710}"/>
                </a:ext>
              </a:extLst>
            </p:cNvPr>
            <p:cNvCxnSpPr>
              <a:cxnSpLocks/>
              <a:stCxn id="855" idx="2"/>
              <a:endCxn id="85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8" name="Rechteck: abgerundete Ecken 847">
                  <a:extLst>
                    <a:ext uri="{FF2B5EF4-FFF2-40B4-BE49-F238E27FC236}">
                      <a16:creationId xmlns:a16="http://schemas.microsoft.com/office/drawing/2014/main" id="{2FD5330C-40D3-1943-11C2-66FFB0FA38BD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9" name="Rechteck: abgerundete Ecken 848">
                  <a:extLst>
                    <a:ext uri="{FF2B5EF4-FFF2-40B4-BE49-F238E27FC236}">
                      <a16:creationId xmlns:a16="http://schemas.microsoft.com/office/drawing/2014/main" id="{D0AD8869-0412-8F86-93DE-7CA67E8240AF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0" name="Rechteck: abgerundete Ecken 849">
                  <a:extLst>
                    <a:ext uri="{FF2B5EF4-FFF2-40B4-BE49-F238E27FC236}">
                      <a16:creationId xmlns:a16="http://schemas.microsoft.com/office/drawing/2014/main" id="{EBAB59D0-4925-DEC1-77C0-E23D0CA87A9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1" name="Rechteck: abgerundete Ecken 850">
                  <a:extLst>
                    <a:ext uri="{FF2B5EF4-FFF2-40B4-BE49-F238E27FC236}">
                      <a16:creationId xmlns:a16="http://schemas.microsoft.com/office/drawing/2014/main" id="{72FEFC50-3FCC-28C4-3AE6-42A20DB9EC9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1" name="Rechteck: abgerundete Ecken 850">
                  <a:extLst>
                    <a:ext uri="{FF2B5EF4-FFF2-40B4-BE49-F238E27FC236}">
                      <a16:creationId xmlns:a16="http://schemas.microsoft.com/office/drawing/2014/main" id="{72FEFC50-3FCC-28C4-3AE6-42A20DB9E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2" name="Rechteck: abgerundete Ecken 851">
                  <a:extLst>
                    <a:ext uri="{FF2B5EF4-FFF2-40B4-BE49-F238E27FC236}">
                      <a16:creationId xmlns:a16="http://schemas.microsoft.com/office/drawing/2014/main" id="{3D5B47A9-207F-2A14-2C42-8BC0F28C9872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2" name="Rechteck: abgerundete Ecken 851">
                  <a:extLst>
                    <a:ext uri="{FF2B5EF4-FFF2-40B4-BE49-F238E27FC236}">
                      <a16:creationId xmlns:a16="http://schemas.microsoft.com/office/drawing/2014/main" id="{3D5B47A9-207F-2A14-2C42-8BC0F28C9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3" name="Rechteck: abgerundete Ecken 852">
                  <a:extLst>
                    <a:ext uri="{FF2B5EF4-FFF2-40B4-BE49-F238E27FC236}">
                      <a16:creationId xmlns:a16="http://schemas.microsoft.com/office/drawing/2014/main" id="{D258816A-D858-9D2A-6BE3-E52DF7B2D3D1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3" name="Rechteck: abgerundete Ecken 852">
                  <a:extLst>
                    <a:ext uri="{FF2B5EF4-FFF2-40B4-BE49-F238E27FC236}">
                      <a16:creationId xmlns:a16="http://schemas.microsoft.com/office/drawing/2014/main" id="{D258816A-D858-9D2A-6BE3-E52DF7B2D3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4" name="Rechteck: abgerundete Ecken 853">
                  <a:extLst>
                    <a:ext uri="{FF2B5EF4-FFF2-40B4-BE49-F238E27FC236}">
                      <a16:creationId xmlns:a16="http://schemas.microsoft.com/office/drawing/2014/main" id="{1942C536-1C83-B001-9EB3-1D2B1D74E928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4" name="Rechteck: abgerundete Ecken 853">
                  <a:extLst>
                    <a:ext uri="{FF2B5EF4-FFF2-40B4-BE49-F238E27FC236}">
                      <a16:creationId xmlns:a16="http://schemas.microsoft.com/office/drawing/2014/main" id="{1942C536-1C83-B001-9EB3-1D2B1D74E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5" name="Rechteck: abgerundete Ecken 854">
                  <a:extLst>
                    <a:ext uri="{FF2B5EF4-FFF2-40B4-BE49-F238E27FC236}">
                      <a16:creationId xmlns:a16="http://schemas.microsoft.com/office/drawing/2014/main" id="{1B3C2F24-C92A-D295-99ED-156302CC68DB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55" name="Rechteck: abgerundete Ecken 854">
                  <a:extLst>
                    <a:ext uri="{FF2B5EF4-FFF2-40B4-BE49-F238E27FC236}">
                      <a16:creationId xmlns:a16="http://schemas.microsoft.com/office/drawing/2014/main" id="{1B3C2F24-C92A-D295-99ED-156302CC6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6" name="Rechteck: abgerundete Ecken 855">
                  <a:extLst>
                    <a:ext uri="{FF2B5EF4-FFF2-40B4-BE49-F238E27FC236}">
                      <a16:creationId xmlns:a16="http://schemas.microsoft.com/office/drawing/2014/main" id="{7584343F-D26B-1C82-6758-F1E4719D4A68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56" name="Rechteck: abgerundete Ecken 855">
                  <a:extLst>
                    <a:ext uri="{FF2B5EF4-FFF2-40B4-BE49-F238E27FC236}">
                      <a16:creationId xmlns:a16="http://schemas.microsoft.com/office/drawing/2014/main" id="{7584343F-D26B-1C82-6758-F1E4719D4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7" name="Rechteck: abgerundete Ecken 856">
                  <a:extLst>
                    <a:ext uri="{FF2B5EF4-FFF2-40B4-BE49-F238E27FC236}">
                      <a16:creationId xmlns:a16="http://schemas.microsoft.com/office/drawing/2014/main" id="{47084890-3780-1292-088F-EBE382827CC2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7" name="Rechteck: abgerundete Ecken 856">
                  <a:extLst>
                    <a:ext uri="{FF2B5EF4-FFF2-40B4-BE49-F238E27FC236}">
                      <a16:creationId xmlns:a16="http://schemas.microsoft.com/office/drawing/2014/main" id="{47084890-3780-1292-088F-EBE382827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8" name="Rechteck: abgerundete Ecken 857">
                  <a:extLst>
                    <a:ext uri="{FF2B5EF4-FFF2-40B4-BE49-F238E27FC236}">
                      <a16:creationId xmlns:a16="http://schemas.microsoft.com/office/drawing/2014/main" id="{CB100241-CE8B-79C8-A861-385D6E3651BD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65E7C374-58A1-6254-E279-C585A5D46260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816" name="Gerader Verbinder 815">
              <a:extLst>
                <a:ext uri="{FF2B5EF4-FFF2-40B4-BE49-F238E27FC236}">
                  <a16:creationId xmlns:a16="http://schemas.microsoft.com/office/drawing/2014/main" id="{AD308DC7-E73A-EF62-5C53-F25FA47A3F95}"/>
                </a:ext>
              </a:extLst>
            </p:cNvPr>
            <p:cNvCxnSpPr>
              <a:cxnSpLocks/>
              <a:stCxn id="826" idx="2"/>
              <a:endCxn id="827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7" name="Gerader Verbinder 816">
              <a:extLst>
                <a:ext uri="{FF2B5EF4-FFF2-40B4-BE49-F238E27FC236}">
                  <a16:creationId xmlns:a16="http://schemas.microsoft.com/office/drawing/2014/main" id="{1DE4C243-59A4-3808-6242-7877F8330A02}"/>
                </a:ext>
              </a:extLst>
            </p:cNvPr>
            <p:cNvCxnSpPr>
              <a:cxnSpLocks/>
              <a:stCxn id="826" idx="2"/>
              <a:endCxn id="828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8" name="Gerader Verbinder 817">
              <a:extLst>
                <a:ext uri="{FF2B5EF4-FFF2-40B4-BE49-F238E27FC236}">
                  <a16:creationId xmlns:a16="http://schemas.microsoft.com/office/drawing/2014/main" id="{309F3B14-AF15-EFB0-66A6-324BD7E2623E}"/>
                </a:ext>
              </a:extLst>
            </p:cNvPr>
            <p:cNvCxnSpPr>
              <a:cxnSpLocks/>
              <a:stCxn id="827" idx="2"/>
              <a:endCxn id="829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9" name="Gerader Verbinder 818">
              <a:extLst>
                <a:ext uri="{FF2B5EF4-FFF2-40B4-BE49-F238E27FC236}">
                  <a16:creationId xmlns:a16="http://schemas.microsoft.com/office/drawing/2014/main" id="{5DD21FC8-513A-32B5-FC7D-6305CA516810}"/>
                </a:ext>
              </a:extLst>
            </p:cNvPr>
            <p:cNvCxnSpPr>
              <a:cxnSpLocks/>
              <a:stCxn id="828" idx="2"/>
              <a:endCxn id="830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0" name="Gerader Verbinder 819">
              <a:extLst>
                <a:ext uri="{FF2B5EF4-FFF2-40B4-BE49-F238E27FC236}">
                  <a16:creationId xmlns:a16="http://schemas.microsoft.com/office/drawing/2014/main" id="{DD6B5A1C-D2DF-473A-2EFE-F5D1EB6F4B07}"/>
                </a:ext>
              </a:extLst>
            </p:cNvPr>
            <p:cNvCxnSpPr>
              <a:cxnSpLocks/>
              <a:stCxn id="828" idx="2"/>
              <a:endCxn id="836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1" name="Gerader Verbinder 820">
              <a:extLst>
                <a:ext uri="{FF2B5EF4-FFF2-40B4-BE49-F238E27FC236}">
                  <a16:creationId xmlns:a16="http://schemas.microsoft.com/office/drawing/2014/main" id="{887866CB-8CEA-BA40-ECFE-D7B49600E912}"/>
                </a:ext>
              </a:extLst>
            </p:cNvPr>
            <p:cNvCxnSpPr>
              <a:cxnSpLocks/>
              <a:stCxn id="836" idx="2"/>
              <a:endCxn id="831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2" name="Gerader Verbinder 821">
              <a:extLst>
                <a:ext uri="{FF2B5EF4-FFF2-40B4-BE49-F238E27FC236}">
                  <a16:creationId xmlns:a16="http://schemas.microsoft.com/office/drawing/2014/main" id="{7A61E20F-98F0-5A79-409E-A418CAF41406}"/>
                </a:ext>
              </a:extLst>
            </p:cNvPr>
            <p:cNvCxnSpPr>
              <a:cxnSpLocks/>
              <a:stCxn id="836" idx="2"/>
              <a:endCxn id="832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3" name="Gerader Verbinder 822">
              <a:extLst>
                <a:ext uri="{FF2B5EF4-FFF2-40B4-BE49-F238E27FC236}">
                  <a16:creationId xmlns:a16="http://schemas.microsoft.com/office/drawing/2014/main" id="{11CA7FE1-91BF-23EB-9BB4-D163A9A02EEC}"/>
                </a:ext>
              </a:extLst>
            </p:cNvPr>
            <p:cNvCxnSpPr>
              <a:cxnSpLocks/>
              <a:stCxn id="827" idx="2"/>
              <a:endCxn id="833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4" name="Gerader Verbinder 823">
              <a:extLst>
                <a:ext uri="{FF2B5EF4-FFF2-40B4-BE49-F238E27FC236}">
                  <a16:creationId xmlns:a16="http://schemas.microsoft.com/office/drawing/2014/main" id="{646893FE-1132-B35A-F76B-97167091560A}"/>
                </a:ext>
              </a:extLst>
            </p:cNvPr>
            <p:cNvCxnSpPr>
              <a:cxnSpLocks/>
              <a:stCxn id="833" idx="2"/>
              <a:endCxn id="834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5" name="Gerader Verbinder 824">
              <a:extLst>
                <a:ext uri="{FF2B5EF4-FFF2-40B4-BE49-F238E27FC236}">
                  <a16:creationId xmlns:a16="http://schemas.microsoft.com/office/drawing/2014/main" id="{C735A9EA-4DBE-32AD-634B-3E11531C5304}"/>
                </a:ext>
              </a:extLst>
            </p:cNvPr>
            <p:cNvCxnSpPr>
              <a:cxnSpLocks/>
              <a:stCxn id="833" idx="2"/>
              <a:endCxn id="835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6" name="Rechteck: abgerundete Ecken 825">
                  <a:extLst>
                    <a:ext uri="{FF2B5EF4-FFF2-40B4-BE49-F238E27FC236}">
                      <a16:creationId xmlns:a16="http://schemas.microsoft.com/office/drawing/2014/main" id="{E6143FC4-FF72-C8D4-C2AB-32207FED5EC4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826" name="Rechteck: abgerundete Ecken 825">
                  <a:extLst>
                    <a:ext uri="{FF2B5EF4-FFF2-40B4-BE49-F238E27FC236}">
                      <a16:creationId xmlns:a16="http://schemas.microsoft.com/office/drawing/2014/main" id="{E6143FC4-FF72-C8D4-C2AB-32207FED5E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Rechteck: abgerundete Ecken 826">
                  <a:extLst>
                    <a:ext uri="{FF2B5EF4-FFF2-40B4-BE49-F238E27FC236}">
                      <a16:creationId xmlns:a16="http://schemas.microsoft.com/office/drawing/2014/main" id="{8710A444-278C-8AFA-989C-9A44A2038C8D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Rechteck: abgerundete Ecken 827">
                  <a:extLst>
                    <a:ext uri="{FF2B5EF4-FFF2-40B4-BE49-F238E27FC236}">
                      <a16:creationId xmlns:a16="http://schemas.microsoft.com/office/drawing/2014/main" id="{07F16E26-91B7-66B5-AF92-5FBB2D762FF9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9" name="Rechteck: abgerundete Ecken 828">
                  <a:extLst>
                    <a:ext uri="{FF2B5EF4-FFF2-40B4-BE49-F238E27FC236}">
                      <a16:creationId xmlns:a16="http://schemas.microsoft.com/office/drawing/2014/main" id="{A52C576B-8A55-C291-E964-4702867BDB73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29" name="Rechteck: abgerundete Ecken 828">
                  <a:extLst>
                    <a:ext uri="{FF2B5EF4-FFF2-40B4-BE49-F238E27FC236}">
                      <a16:creationId xmlns:a16="http://schemas.microsoft.com/office/drawing/2014/main" id="{A52C576B-8A55-C291-E964-4702867BD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Rechteck: abgerundete Ecken 829">
                  <a:extLst>
                    <a:ext uri="{FF2B5EF4-FFF2-40B4-BE49-F238E27FC236}">
                      <a16:creationId xmlns:a16="http://schemas.microsoft.com/office/drawing/2014/main" id="{958927D7-BE78-2645-4D54-72EF7CE12333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0" name="Rechteck: abgerundete Ecken 829">
                  <a:extLst>
                    <a:ext uri="{FF2B5EF4-FFF2-40B4-BE49-F238E27FC236}">
                      <a16:creationId xmlns:a16="http://schemas.microsoft.com/office/drawing/2014/main" id="{958927D7-BE78-2645-4D54-72EF7CE123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Rechteck: abgerundete Ecken 830">
                  <a:extLst>
                    <a:ext uri="{FF2B5EF4-FFF2-40B4-BE49-F238E27FC236}">
                      <a16:creationId xmlns:a16="http://schemas.microsoft.com/office/drawing/2014/main" id="{C933FE7D-C646-493A-D483-DB293FE07289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1" name="Rechteck: abgerundete Ecken 830">
                  <a:extLst>
                    <a:ext uri="{FF2B5EF4-FFF2-40B4-BE49-F238E27FC236}">
                      <a16:creationId xmlns:a16="http://schemas.microsoft.com/office/drawing/2014/main" id="{C933FE7D-C646-493A-D483-DB293FE072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3" name="Rechteck: abgerundete Ecken 832">
                  <a:extLst>
                    <a:ext uri="{FF2B5EF4-FFF2-40B4-BE49-F238E27FC236}">
                      <a16:creationId xmlns:a16="http://schemas.microsoft.com/office/drawing/2014/main" id="{CE93D9B8-D5E8-EA8C-D799-54EA86285259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33" name="Rechteck: abgerundete Ecken 832">
                  <a:extLst>
                    <a:ext uri="{FF2B5EF4-FFF2-40B4-BE49-F238E27FC236}">
                      <a16:creationId xmlns:a16="http://schemas.microsoft.com/office/drawing/2014/main" id="{CE93D9B8-D5E8-EA8C-D799-54EA862852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2" name="Rechteck: abgerundete Ecken 831">
                  <a:extLst>
                    <a:ext uri="{FF2B5EF4-FFF2-40B4-BE49-F238E27FC236}">
                      <a16:creationId xmlns:a16="http://schemas.microsoft.com/office/drawing/2014/main" id="{6D9D548C-9DCF-EC0C-84F1-CF7B0CB87840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2" name="Rechteck: abgerundete Ecken 831">
                  <a:extLst>
                    <a:ext uri="{FF2B5EF4-FFF2-40B4-BE49-F238E27FC236}">
                      <a16:creationId xmlns:a16="http://schemas.microsoft.com/office/drawing/2014/main" id="{6D9D548C-9DCF-EC0C-84F1-CF7B0CB87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4" name="Rechteck: abgerundete Ecken 833">
                  <a:extLst>
                    <a:ext uri="{FF2B5EF4-FFF2-40B4-BE49-F238E27FC236}">
                      <a16:creationId xmlns:a16="http://schemas.microsoft.com/office/drawing/2014/main" id="{17F2F280-D856-88B2-97DE-EFE6F3880986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34" name="Rechteck: abgerundete Ecken 833">
                  <a:extLst>
                    <a:ext uri="{FF2B5EF4-FFF2-40B4-BE49-F238E27FC236}">
                      <a16:creationId xmlns:a16="http://schemas.microsoft.com/office/drawing/2014/main" id="{17F2F280-D856-88B2-97DE-EFE6F3880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5" name="Rechteck: abgerundete Ecken 834">
                  <a:extLst>
                    <a:ext uri="{FF2B5EF4-FFF2-40B4-BE49-F238E27FC236}">
                      <a16:creationId xmlns:a16="http://schemas.microsoft.com/office/drawing/2014/main" id="{E48F2ECD-8514-BF50-A7CC-A73207649680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5" name="Rechteck: abgerundete Ecken 834">
                  <a:extLst>
                    <a:ext uri="{FF2B5EF4-FFF2-40B4-BE49-F238E27FC236}">
                      <a16:creationId xmlns:a16="http://schemas.microsoft.com/office/drawing/2014/main" id="{E48F2ECD-8514-BF50-A7CC-A732076496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6" name="Rechteck: abgerundete Ecken 835">
                  <a:extLst>
                    <a:ext uri="{FF2B5EF4-FFF2-40B4-BE49-F238E27FC236}">
                      <a16:creationId xmlns:a16="http://schemas.microsoft.com/office/drawing/2014/main" id="{79702F7A-D352-05F4-4D1C-C4B652D6B9C2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B2F841E-1E44-E29F-E8F5-DC0F8B6D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Uniform </a:t>
            </a:r>
            <a:r>
              <a:rPr lang="de-DE" dirty="0" err="1"/>
              <a:t>Strategies</a:t>
            </a:r>
            <a:r>
              <a:rPr lang="de-DE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382AF8-7BB9-B2A0-DB4C-F71687C3649C}"/>
              </a:ext>
            </a:extLst>
          </p:cNvPr>
          <p:cNvSpPr txBox="1"/>
          <p:nvPr/>
        </p:nvSpPr>
        <p:spPr>
          <a:xfrm>
            <a:off x="234190" y="1745576"/>
            <a:ext cx="1787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Can P </a:t>
            </a:r>
            <a:r>
              <a:rPr lang="de-DE" sz="1500" b="1" dirty="0" err="1"/>
              <a:t>play</a:t>
            </a:r>
            <a:r>
              <a:rPr lang="de-DE" sz="1500" b="1" dirty="0"/>
              <a:t> </a:t>
            </a:r>
            <a:r>
              <a:rPr lang="de-DE" sz="1500" b="1" dirty="0" err="1"/>
              <a:t>the</a:t>
            </a:r>
            <a:r>
              <a:rPr lang="de-DE" sz="1500" b="1" dirty="0"/>
              <a:t> game such </a:t>
            </a:r>
            <a:r>
              <a:rPr lang="de-DE" sz="1500" b="1" dirty="0" err="1"/>
              <a:t>that</a:t>
            </a:r>
            <a:r>
              <a:rPr lang="de-DE" sz="1500" b="1" dirty="0"/>
              <a:t> </a:t>
            </a:r>
            <a:r>
              <a:rPr lang="de-DE" sz="1500" b="1" dirty="0" err="1"/>
              <a:t>she</a:t>
            </a:r>
            <a:r>
              <a:rPr lang="de-DE" sz="1500" b="1" dirty="0"/>
              <a:t> </a:t>
            </a:r>
            <a:r>
              <a:rPr lang="de-DE" sz="1500" b="1" dirty="0" err="1"/>
              <a:t>wins</a:t>
            </a:r>
            <a:r>
              <a:rPr lang="de-DE" sz="1500" b="1" dirty="0"/>
              <a:t> in </a:t>
            </a:r>
            <a:br>
              <a:rPr lang="de-DE" sz="1500" b="1" dirty="0"/>
            </a:br>
            <a:r>
              <a:rPr lang="de-DE" sz="1500" b="1" u="sng" dirty="0" err="1"/>
              <a:t>every</a:t>
            </a:r>
            <a:r>
              <a:rPr lang="de-DE" sz="1500" b="1" u="sng" dirty="0"/>
              <a:t> </a:t>
            </a:r>
            <a:r>
              <a:rPr lang="de-DE" sz="1500" b="1" u="sng" dirty="0" err="1"/>
              <a:t>model</a:t>
            </a:r>
            <a:r>
              <a:rPr lang="de-DE" sz="15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115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9" name="Gruppieren 418">
            <a:extLst>
              <a:ext uri="{FF2B5EF4-FFF2-40B4-BE49-F238E27FC236}">
                <a16:creationId xmlns:a16="http://schemas.microsoft.com/office/drawing/2014/main" id="{75AAB3B8-B261-5604-F5CE-623816170F56}"/>
              </a:ext>
            </a:extLst>
          </p:cNvPr>
          <p:cNvGrpSpPr>
            <a:grpSpLocks noChangeAspect="1"/>
          </p:cNvGrpSpPr>
          <p:nvPr/>
        </p:nvGrpSpPr>
        <p:grpSpPr>
          <a:xfrm>
            <a:off x="5500393" y="937953"/>
            <a:ext cx="1494773" cy="1139400"/>
            <a:chOff x="4564492" y="2421286"/>
            <a:chExt cx="4998607" cy="3810218"/>
          </a:xfrm>
        </p:grpSpPr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6AA62BC5-D5C9-E712-9122-31BA41A0D151}"/>
                </a:ext>
              </a:extLst>
            </p:cNvPr>
            <p:cNvCxnSpPr>
              <a:cxnSpLocks/>
              <a:stCxn id="430" idx="2"/>
              <a:endCxn id="431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DC3170F8-A1A3-B214-C648-4593FE10B80C}"/>
                </a:ext>
              </a:extLst>
            </p:cNvPr>
            <p:cNvCxnSpPr>
              <a:cxnSpLocks/>
              <a:stCxn id="430" idx="2"/>
              <a:endCxn id="432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3D04E1FF-1C48-4D0D-F774-1B9AC46A457D}"/>
                </a:ext>
              </a:extLst>
            </p:cNvPr>
            <p:cNvCxnSpPr>
              <a:cxnSpLocks/>
              <a:stCxn id="431" idx="2"/>
              <a:endCxn id="433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A206DDEA-2CD9-4CCC-A87E-3D52E6023EF2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24DCAF3F-CDB0-BD36-36DA-94086430DFC9}"/>
                </a:ext>
              </a:extLst>
            </p:cNvPr>
            <p:cNvCxnSpPr>
              <a:cxnSpLocks/>
              <a:stCxn id="432" idx="2"/>
              <a:endCxn id="440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323896E9-A344-61AF-5AED-3BFF6CC172D9}"/>
                </a:ext>
              </a:extLst>
            </p:cNvPr>
            <p:cNvCxnSpPr>
              <a:cxnSpLocks/>
              <a:stCxn id="440" idx="2"/>
              <a:endCxn id="435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0A5A27AF-9087-E4FC-3B41-3652F6BF0496}"/>
                </a:ext>
              </a:extLst>
            </p:cNvPr>
            <p:cNvCxnSpPr>
              <a:cxnSpLocks/>
              <a:stCxn id="440" idx="2"/>
              <a:endCxn id="436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5127F047-080F-EDDA-991A-D62A40903E7A}"/>
                </a:ext>
              </a:extLst>
            </p:cNvPr>
            <p:cNvCxnSpPr>
              <a:cxnSpLocks/>
              <a:stCxn id="431" idx="2"/>
              <a:endCxn id="437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A35B75F0-EA88-338F-9548-4DA4E934F74B}"/>
                </a:ext>
              </a:extLst>
            </p:cNvPr>
            <p:cNvCxnSpPr>
              <a:cxnSpLocks/>
              <a:stCxn id="437" idx="2"/>
              <a:endCxn id="438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6C42E319-FD45-D0F9-E1F0-117F6C8C9D83}"/>
                </a:ext>
              </a:extLst>
            </p:cNvPr>
            <p:cNvCxnSpPr>
              <a:cxnSpLocks/>
              <a:stCxn id="437" idx="2"/>
              <a:endCxn id="439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" name="Rechteck: abgerundete Ecken 429">
                  <a:extLst>
                    <a:ext uri="{FF2B5EF4-FFF2-40B4-BE49-F238E27FC236}">
                      <a16:creationId xmlns:a16="http://schemas.microsoft.com/office/drawing/2014/main" id="{475A4F89-0416-383C-121B-04B3B758D872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30" name="Rechteck: abgerundete Ecken 429">
                  <a:extLst>
                    <a:ext uri="{FF2B5EF4-FFF2-40B4-BE49-F238E27FC236}">
                      <a16:creationId xmlns:a16="http://schemas.microsoft.com/office/drawing/2014/main" id="{475A4F89-0416-383C-121B-04B3B758D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Rechteck: abgerundete Ecken 430">
                  <a:extLst>
                    <a:ext uri="{FF2B5EF4-FFF2-40B4-BE49-F238E27FC236}">
                      <a16:creationId xmlns:a16="http://schemas.microsoft.com/office/drawing/2014/main" id="{5B1CB70C-D0AA-1EA0-1E44-91B2C7B9FC6A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1" name="Rechteck: abgerundete Ecken 430">
                  <a:extLst>
                    <a:ext uri="{FF2B5EF4-FFF2-40B4-BE49-F238E27FC236}">
                      <a16:creationId xmlns:a16="http://schemas.microsoft.com/office/drawing/2014/main" id="{5B1CB70C-D0AA-1EA0-1E44-91B2C7B9F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2" name="Rechteck: abgerundete Ecken 431">
                  <a:extLst>
                    <a:ext uri="{FF2B5EF4-FFF2-40B4-BE49-F238E27FC236}">
                      <a16:creationId xmlns:a16="http://schemas.microsoft.com/office/drawing/2014/main" id="{A627D0FC-2603-9E47-4071-3681FEDD0CF4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32" name="Rechteck: abgerundete Ecken 431">
                  <a:extLst>
                    <a:ext uri="{FF2B5EF4-FFF2-40B4-BE49-F238E27FC236}">
                      <a16:creationId xmlns:a16="http://schemas.microsoft.com/office/drawing/2014/main" id="{A627D0FC-2603-9E47-4071-3681FEDD0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Rechteck: abgerundete Ecken 432">
                  <a:extLst>
                    <a:ext uri="{FF2B5EF4-FFF2-40B4-BE49-F238E27FC236}">
                      <a16:creationId xmlns:a16="http://schemas.microsoft.com/office/drawing/2014/main" id="{471F872E-C9E0-3F21-B770-201CB3C37C66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33" name="Rechteck: abgerundete Ecken 432">
                  <a:extLst>
                    <a:ext uri="{FF2B5EF4-FFF2-40B4-BE49-F238E27FC236}">
                      <a16:creationId xmlns:a16="http://schemas.microsoft.com/office/drawing/2014/main" id="{471F872E-C9E0-3F21-B770-201CB3C37C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4" name="Rechteck: abgerundete Ecken 433">
                  <a:extLst>
                    <a:ext uri="{FF2B5EF4-FFF2-40B4-BE49-F238E27FC236}">
                      <a16:creationId xmlns:a16="http://schemas.microsoft.com/office/drawing/2014/main" id="{FCD88DE1-B578-DC6F-FAC0-342BF3D12D7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4" name="Rechteck: abgerundete Ecken 433">
                  <a:extLst>
                    <a:ext uri="{FF2B5EF4-FFF2-40B4-BE49-F238E27FC236}">
                      <a16:creationId xmlns:a16="http://schemas.microsoft.com/office/drawing/2014/main" id="{FCD88DE1-B578-DC6F-FAC0-342BF3D12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hteck: abgerundete Ecken 434">
                  <a:extLst>
                    <a:ext uri="{FF2B5EF4-FFF2-40B4-BE49-F238E27FC236}">
                      <a16:creationId xmlns:a16="http://schemas.microsoft.com/office/drawing/2014/main" id="{DCC13846-A94F-FFF2-1750-6CD3774B8E9D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5" name="Rechteck: abgerundete Ecken 434">
                  <a:extLst>
                    <a:ext uri="{FF2B5EF4-FFF2-40B4-BE49-F238E27FC236}">
                      <a16:creationId xmlns:a16="http://schemas.microsoft.com/office/drawing/2014/main" id="{DCC13846-A94F-FFF2-1750-6CD3774B8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hteck: abgerundete Ecken 435">
                  <a:extLst>
                    <a:ext uri="{FF2B5EF4-FFF2-40B4-BE49-F238E27FC236}">
                      <a16:creationId xmlns:a16="http://schemas.microsoft.com/office/drawing/2014/main" id="{0E878914-7609-8D35-BA15-FBC9748447D8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6" name="Rechteck: abgerundete Ecken 435">
                  <a:extLst>
                    <a:ext uri="{FF2B5EF4-FFF2-40B4-BE49-F238E27FC236}">
                      <a16:creationId xmlns:a16="http://schemas.microsoft.com/office/drawing/2014/main" id="{0E878914-7609-8D35-BA15-FBC974844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hteck: abgerundete Ecken 436">
                  <a:extLst>
                    <a:ext uri="{FF2B5EF4-FFF2-40B4-BE49-F238E27FC236}">
                      <a16:creationId xmlns:a16="http://schemas.microsoft.com/office/drawing/2014/main" id="{7391501F-6B4D-71DE-58A4-35204E3CD397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37" name="Rechteck: abgerundete Ecken 436">
                  <a:extLst>
                    <a:ext uri="{FF2B5EF4-FFF2-40B4-BE49-F238E27FC236}">
                      <a16:creationId xmlns:a16="http://schemas.microsoft.com/office/drawing/2014/main" id="{7391501F-6B4D-71DE-58A4-35204E3CD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hteck: abgerundete Ecken 437">
                  <a:extLst>
                    <a:ext uri="{FF2B5EF4-FFF2-40B4-BE49-F238E27FC236}">
                      <a16:creationId xmlns:a16="http://schemas.microsoft.com/office/drawing/2014/main" id="{6EF5557A-93B0-2BA8-711E-63F2D5F4AD54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38" name="Rechteck: abgerundete Ecken 437">
                  <a:extLst>
                    <a:ext uri="{FF2B5EF4-FFF2-40B4-BE49-F238E27FC236}">
                      <a16:creationId xmlns:a16="http://schemas.microsoft.com/office/drawing/2014/main" id="{6EF5557A-93B0-2BA8-711E-63F2D5F4A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22"/>
                  <a:stretch>
                    <a:fillRect l="-7143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hteck: abgerundete Ecken 438">
                  <a:extLst>
                    <a:ext uri="{FF2B5EF4-FFF2-40B4-BE49-F238E27FC236}">
                      <a16:creationId xmlns:a16="http://schemas.microsoft.com/office/drawing/2014/main" id="{D3E8C831-A154-1A7B-CE4B-3C63B5A92F1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9" name="Rechteck: abgerundete Ecken 438">
                  <a:extLst>
                    <a:ext uri="{FF2B5EF4-FFF2-40B4-BE49-F238E27FC236}">
                      <a16:creationId xmlns:a16="http://schemas.microsoft.com/office/drawing/2014/main" id="{D3E8C831-A154-1A7B-CE4B-3C63B5A92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Rechteck: abgerundete Ecken 439">
                  <a:extLst>
                    <a:ext uri="{FF2B5EF4-FFF2-40B4-BE49-F238E27FC236}">
                      <a16:creationId xmlns:a16="http://schemas.microsoft.com/office/drawing/2014/main" id="{8E1E241D-BBFD-D777-DA73-6E812BB7A0BE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0" name="Rechteck: abgerundete Ecken 439">
                  <a:extLst>
                    <a:ext uri="{FF2B5EF4-FFF2-40B4-BE49-F238E27FC236}">
                      <a16:creationId xmlns:a16="http://schemas.microsoft.com/office/drawing/2014/main" id="{8E1E241D-BBFD-D777-DA73-6E812BB7A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1" name="Gruppieren 440">
            <a:extLst>
              <a:ext uri="{FF2B5EF4-FFF2-40B4-BE49-F238E27FC236}">
                <a16:creationId xmlns:a16="http://schemas.microsoft.com/office/drawing/2014/main" id="{C6B9C655-823C-9162-592F-B207AD0F94F6}"/>
              </a:ext>
            </a:extLst>
          </p:cNvPr>
          <p:cNvGrpSpPr>
            <a:grpSpLocks noChangeAspect="1"/>
          </p:cNvGrpSpPr>
          <p:nvPr/>
        </p:nvGrpSpPr>
        <p:grpSpPr>
          <a:xfrm>
            <a:off x="5506956" y="2245056"/>
            <a:ext cx="1494773" cy="1139400"/>
            <a:chOff x="4564492" y="2421286"/>
            <a:chExt cx="4998607" cy="3810218"/>
          </a:xfrm>
        </p:grpSpPr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5E531E5-B3C9-07A1-6082-B8738FB0BEFE}"/>
                </a:ext>
              </a:extLst>
            </p:cNvPr>
            <p:cNvCxnSpPr>
              <a:cxnSpLocks/>
              <a:stCxn id="452" idx="2"/>
              <a:endCxn id="453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6DDB3833-254A-D10C-6A29-210FFD72C710}"/>
                </a:ext>
              </a:extLst>
            </p:cNvPr>
            <p:cNvCxnSpPr>
              <a:cxnSpLocks/>
              <a:stCxn id="452" idx="2"/>
              <a:endCxn id="454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77DFB970-B19F-0D75-08B3-8C19BAC0FF95}"/>
                </a:ext>
              </a:extLst>
            </p:cNvPr>
            <p:cNvCxnSpPr>
              <a:cxnSpLocks/>
              <a:stCxn id="453" idx="2"/>
              <a:endCxn id="455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678C06B2-1AE2-C7FA-4FA6-4D682DE136A1}"/>
                </a:ext>
              </a:extLst>
            </p:cNvPr>
            <p:cNvCxnSpPr>
              <a:cxnSpLocks/>
              <a:stCxn id="454" idx="2"/>
              <a:endCxn id="456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878167C7-9BE2-026C-81A1-E74CE7129AC7}"/>
                </a:ext>
              </a:extLst>
            </p:cNvPr>
            <p:cNvCxnSpPr>
              <a:cxnSpLocks/>
              <a:stCxn id="454" idx="2"/>
              <a:endCxn id="462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FB00D82F-5139-5095-4845-E6EAFA671AA0}"/>
                </a:ext>
              </a:extLst>
            </p:cNvPr>
            <p:cNvCxnSpPr>
              <a:cxnSpLocks/>
              <a:stCxn id="462" idx="2"/>
              <a:endCxn id="457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6FB08C1C-DBEA-9CED-A42E-FDA02BBA8D60}"/>
                </a:ext>
              </a:extLst>
            </p:cNvPr>
            <p:cNvCxnSpPr>
              <a:cxnSpLocks/>
              <a:stCxn id="462" idx="2"/>
              <a:endCxn id="458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88D43BD3-F9D7-1287-14CC-7D2F437D6BD7}"/>
                </a:ext>
              </a:extLst>
            </p:cNvPr>
            <p:cNvCxnSpPr>
              <a:cxnSpLocks/>
              <a:stCxn id="453" idx="2"/>
              <a:endCxn id="459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012428CB-014E-68FE-4366-EAAB4F29D3F3}"/>
                </a:ext>
              </a:extLst>
            </p:cNvPr>
            <p:cNvCxnSpPr>
              <a:cxnSpLocks/>
              <a:stCxn id="459" idx="2"/>
              <a:endCxn id="460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E866DB30-17E2-B541-00C4-D7234D8D1016}"/>
                </a:ext>
              </a:extLst>
            </p:cNvPr>
            <p:cNvCxnSpPr>
              <a:cxnSpLocks/>
              <a:stCxn id="459" idx="2"/>
              <a:endCxn id="461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Rechteck: abgerundete Ecken 451">
                  <a:extLst>
                    <a:ext uri="{FF2B5EF4-FFF2-40B4-BE49-F238E27FC236}">
                      <a16:creationId xmlns:a16="http://schemas.microsoft.com/office/drawing/2014/main" id="{31780D56-FC3C-53EC-86E6-9264F9419DB0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52" name="Rechteck: abgerundete Ecken 451">
                  <a:extLst>
                    <a:ext uri="{FF2B5EF4-FFF2-40B4-BE49-F238E27FC236}">
                      <a16:creationId xmlns:a16="http://schemas.microsoft.com/office/drawing/2014/main" id="{31780D56-FC3C-53EC-86E6-9264F9419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Rechteck: abgerundete Ecken 452">
                  <a:extLst>
                    <a:ext uri="{FF2B5EF4-FFF2-40B4-BE49-F238E27FC236}">
                      <a16:creationId xmlns:a16="http://schemas.microsoft.com/office/drawing/2014/main" id="{308D5F90-6DF3-5BF1-5DBF-5578A6E92F49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3" name="Rechteck: abgerundete Ecken 452">
                  <a:extLst>
                    <a:ext uri="{FF2B5EF4-FFF2-40B4-BE49-F238E27FC236}">
                      <a16:creationId xmlns:a16="http://schemas.microsoft.com/office/drawing/2014/main" id="{308D5F90-6DF3-5BF1-5DBF-5578A6E92F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Rechteck: abgerundete Ecken 453">
                  <a:extLst>
                    <a:ext uri="{FF2B5EF4-FFF2-40B4-BE49-F238E27FC236}">
                      <a16:creationId xmlns:a16="http://schemas.microsoft.com/office/drawing/2014/main" id="{AB9C1728-F901-7332-CD33-BA60D4B8698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54" name="Rechteck: abgerundete Ecken 453">
                  <a:extLst>
                    <a:ext uri="{FF2B5EF4-FFF2-40B4-BE49-F238E27FC236}">
                      <a16:creationId xmlns:a16="http://schemas.microsoft.com/office/drawing/2014/main" id="{AB9C1728-F901-7332-CD33-BA60D4B86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Rechteck: abgerundete Ecken 454">
                  <a:extLst>
                    <a:ext uri="{FF2B5EF4-FFF2-40B4-BE49-F238E27FC236}">
                      <a16:creationId xmlns:a16="http://schemas.microsoft.com/office/drawing/2014/main" id="{B47C888D-BE92-D768-3EFD-2699F81892C6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55" name="Rechteck: abgerundete Ecken 454">
                  <a:extLst>
                    <a:ext uri="{FF2B5EF4-FFF2-40B4-BE49-F238E27FC236}">
                      <a16:creationId xmlns:a16="http://schemas.microsoft.com/office/drawing/2014/main" id="{B47C888D-BE92-D768-3EFD-2699F81892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hteck: abgerundete Ecken 455">
                  <a:extLst>
                    <a:ext uri="{FF2B5EF4-FFF2-40B4-BE49-F238E27FC236}">
                      <a16:creationId xmlns:a16="http://schemas.microsoft.com/office/drawing/2014/main" id="{C2D8B9DB-4661-A86C-E93C-FD42E73745C8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6" name="Rechteck: abgerundete Ecken 455">
                  <a:extLst>
                    <a:ext uri="{FF2B5EF4-FFF2-40B4-BE49-F238E27FC236}">
                      <a16:creationId xmlns:a16="http://schemas.microsoft.com/office/drawing/2014/main" id="{C2D8B9DB-4661-A86C-E93C-FD42E7374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Rechteck: abgerundete Ecken 456">
                  <a:extLst>
                    <a:ext uri="{FF2B5EF4-FFF2-40B4-BE49-F238E27FC236}">
                      <a16:creationId xmlns:a16="http://schemas.microsoft.com/office/drawing/2014/main" id="{F61DC57D-05F1-7D92-6E97-10D686C479E2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7" name="Rechteck: abgerundete Ecken 456">
                  <a:extLst>
                    <a:ext uri="{FF2B5EF4-FFF2-40B4-BE49-F238E27FC236}">
                      <a16:creationId xmlns:a16="http://schemas.microsoft.com/office/drawing/2014/main" id="{F61DC57D-05F1-7D92-6E97-10D686C479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hteck: abgerundete Ecken 457">
                  <a:extLst>
                    <a:ext uri="{FF2B5EF4-FFF2-40B4-BE49-F238E27FC236}">
                      <a16:creationId xmlns:a16="http://schemas.microsoft.com/office/drawing/2014/main" id="{D389781A-F02C-7175-3001-E8CDFB5080DA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8" name="Rechteck: abgerundete Ecken 457">
                  <a:extLst>
                    <a:ext uri="{FF2B5EF4-FFF2-40B4-BE49-F238E27FC236}">
                      <a16:creationId xmlns:a16="http://schemas.microsoft.com/office/drawing/2014/main" id="{D389781A-F02C-7175-3001-E8CDFB508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Rechteck: abgerundete Ecken 458">
                  <a:extLst>
                    <a:ext uri="{FF2B5EF4-FFF2-40B4-BE49-F238E27FC236}">
                      <a16:creationId xmlns:a16="http://schemas.microsoft.com/office/drawing/2014/main" id="{B8178C8E-F8F2-A26C-BFB3-1E6D18BB65F9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59" name="Rechteck: abgerundete Ecken 458">
                  <a:extLst>
                    <a:ext uri="{FF2B5EF4-FFF2-40B4-BE49-F238E27FC236}">
                      <a16:creationId xmlns:a16="http://schemas.microsoft.com/office/drawing/2014/main" id="{B8178C8E-F8F2-A26C-BFB3-1E6D18BB6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Rechteck: abgerundete Ecken 459">
                  <a:extLst>
                    <a:ext uri="{FF2B5EF4-FFF2-40B4-BE49-F238E27FC236}">
                      <a16:creationId xmlns:a16="http://schemas.microsoft.com/office/drawing/2014/main" id="{631E67A1-FAEB-D124-5FEE-48231E618555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60" name="Rechteck: abgerundete Ecken 459">
                  <a:extLst>
                    <a:ext uri="{FF2B5EF4-FFF2-40B4-BE49-F238E27FC236}">
                      <a16:creationId xmlns:a16="http://schemas.microsoft.com/office/drawing/2014/main" id="{631E67A1-FAEB-D124-5FEE-48231E6185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Rechteck: abgerundete Ecken 460">
                  <a:extLst>
                    <a:ext uri="{FF2B5EF4-FFF2-40B4-BE49-F238E27FC236}">
                      <a16:creationId xmlns:a16="http://schemas.microsoft.com/office/drawing/2014/main" id="{7547C0C3-946B-EF54-BE07-F6101CAD204F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1" name="Rechteck: abgerundete Ecken 460">
                  <a:extLst>
                    <a:ext uri="{FF2B5EF4-FFF2-40B4-BE49-F238E27FC236}">
                      <a16:creationId xmlns:a16="http://schemas.microsoft.com/office/drawing/2014/main" id="{7547C0C3-946B-EF54-BE07-F6101CAD2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Rechteck: abgerundete Ecken 461">
                  <a:extLst>
                    <a:ext uri="{FF2B5EF4-FFF2-40B4-BE49-F238E27FC236}">
                      <a16:creationId xmlns:a16="http://schemas.microsoft.com/office/drawing/2014/main" id="{BE59B77B-4044-7796-ED89-81F635713A4D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2" name="Rechteck: abgerundete Ecken 461">
                  <a:extLst>
                    <a:ext uri="{FF2B5EF4-FFF2-40B4-BE49-F238E27FC236}">
                      <a16:creationId xmlns:a16="http://schemas.microsoft.com/office/drawing/2014/main" id="{BE59B77B-4044-7796-ED89-81F635713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1668B733-24EF-232E-8A6D-49A07F898D9D}"/>
              </a:ext>
            </a:extLst>
          </p:cNvPr>
          <p:cNvGrpSpPr>
            <a:grpSpLocks noChangeAspect="1"/>
          </p:cNvGrpSpPr>
          <p:nvPr/>
        </p:nvGrpSpPr>
        <p:grpSpPr>
          <a:xfrm>
            <a:off x="5499984" y="3535842"/>
            <a:ext cx="1494773" cy="1139400"/>
            <a:chOff x="4564492" y="2421286"/>
            <a:chExt cx="4998607" cy="3810218"/>
          </a:xfrm>
        </p:grpSpPr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0B2C42AE-59BD-AC9D-3064-67D256A1A742}"/>
                </a:ext>
              </a:extLst>
            </p:cNvPr>
            <p:cNvCxnSpPr>
              <a:cxnSpLocks/>
              <a:stCxn id="474" idx="2"/>
              <a:endCxn id="475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C1057C22-8492-9748-96BA-02CF5F43244F}"/>
                </a:ext>
              </a:extLst>
            </p:cNvPr>
            <p:cNvCxnSpPr>
              <a:cxnSpLocks/>
              <a:stCxn id="474" idx="2"/>
              <a:endCxn id="476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7BDB75F9-5881-5576-3EC1-890F87E42307}"/>
                </a:ext>
              </a:extLst>
            </p:cNvPr>
            <p:cNvCxnSpPr>
              <a:cxnSpLocks/>
              <a:stCxn id="475" idx="2"/>
              <a:endCxn id="477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700AAF70-7166-E66E-1A6D-0629D03B6BC4}"/>
                </a:ext>
              </a:extLst>
            </p:cNvPr>
            <p:cNvCxnSpPr>
              <a:cxnSpLocks/>
              <a:stCxn id="476" idx="2"/>
              <a:endCxn id="478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0B75421B-4AF7-5549-46A3-93F829326247}"/>
                </a:ext>
              </a:extLst>
            </p:cNvPr>
            <p:cNvCxnSpPr>
              <a:cxnSpLocks/>
              <a:stCxn id="476" idx="2"/>
              <a:endCxn id="484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BA4984A8-2E6E-9681-8620-7D3B09F9BD86}"/>
                </a:ext>
              </a:extLst>
            </p:cNvPr>
            <p:cNvCxnSpPr>
              <a:cxnSpLocks/>
              <a:stCxn id="484" idx="2"/>
              <a:endCxn id="479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D96B6050-112C-A527-3607-0068BD5B1DE6}"/>
                </a:ext>
              </a:extLst>
            </p:cNvPr>
            <p:cNvCxnSpPr>
              <a:cxnSpLocks/>
              <a:stCxn id="484" idx="2"/>
              <a:endCxn id="480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DA5F1D31-8494-B1C3-E760-E2D82F7E652F}"/>
                </a:ext>
              </a:extLst>
            </p:cNvPr>
            <p:cNvCxnSpPr>
              <a:cxnSpLocks/>
              <a:stCxn id="475" idx="2"/>
              <a:endCxn id="481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957E83B5-3BB3-1E10-B24F-35FD2A478A64}"/>
                </a:ext>
              </a:extLst>
            </p:cNvPr>
            <p:cNvCxnSpPr>
              <a:cxnSpLocks/>
              <a:stCxn id="481" idx="2"/>
              <a:endCxn id="482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8E690483-62D6-2C43-8764-F68BE5C15407}"/>
                </a:ext>
              </a:extLst>
            </p:cNvPr>
            <p:cNvCxnSpPr>
              <a:cxnSpLocks/>
              <a:stCxn id="481" idx="2"/>
              <a:endCxn id="483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Rechteck: abgerundete Ecken 473">
                  <a:extLst>
                    <a:ext uri="{FF2B5EF4-FFF2-40B4-BE49-F238E27FC236}">
                      <a16:creationId xmlns:a16="http://schemas.microsoft.com/office/drawing/2014/main" id="{8718BFAC-1D76-9DC4-FB44-8E31C1324137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74" name="Rechteck: abgerundete Ecken 473">
                  <a:extLst>
                    <a:ext uri="{FF2B5EF4-FFF2-40B4-BE49-F238E27FC236}">
                      <a16:creationId xmlns:a16="http://schemas.microsoft.com/office/drawing/2014/main" id="{8718BFAC-1D76-9DC4-FB44-8E31C13241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Rechteck: abgerundete Ecken 474">
                  <a:extLst>
                    <a:ext uri="{FF2B5EF4-FFF2-40B4-BE49-F238E27FC236}">
                      <a16:creationId xmlns:a16="http://schemas.microsoft.com/office/drawing/2014/main" id="{A5DCD957-CDAB-763E-2421-CD24D6873F5A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5" name="Rechteck: abgerundete Ecken 474">
                  <a:extLst>
                    <a:ext uri="{FF2B5EF4-FFF2-40B4-BE49-F238E27FC236}">
                      <a16:creationId xmlns:a16="http://schemas.microsoft.com/office/drawing/2014/main" id="{A5DCD957-CDAB-763E-2421-CD24D6873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Rechteck: abgerundete Ecken 475">
                  <a:extLst>
                    <a:ext uri="{FF2B5EF4-FFF2-40B4-BE49-F238E27FC236}">
                      <a16:creationId xmlns:a16="http://schemas.microsoft.com/office/drawing/2014/main" id="{84774783-9FEF-B638-06E1-B57C514C882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76" name="Rechteck: abgerundete Ecken 475">
                  <a:extLst>
                    <a:ext uri="{FF2B5EF4-FFF2-40B4-BE49-F238E27FC236}">
                      <a16:creationId xmlns:a16="http://schemas.microsoft.com/office/drawing/2014/main" id="{84774783-9FEF-B638-06E1-B57C514C8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Rechteck: abgerundete Ecken 476">
                  <a:extLst>
                    <a:ext uri="{FF2B5EF4-FFF2-40B4-BE49-F238E27FC236}">
                      <a16:creationId xmlns:a16="http://schemas.microsoft.com/office/drawing/2014/main" id="{E40F0A46-621A-E037-7A4F-574F70A1790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77" name="Rechteck: abgerundete Ecken 476">
                  <a:extLst>
                    <a:ext uri="{FF2B5EF4-FFF2-40B4-BE49-F238E27FC236}">
                      <a16:creationId xmlns:a16="http://schemas.microsoft.com/office/drawing/2014/main" id="{E40F0A46-621A-E037-7A4F-574F70A179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8" name="Rechteck: abgerundete Ecken 477">
                  <a:extLst>
                    <a:ext uri="{FF2B5EF4-FFF2-40B4-BE49-F238E27FC236}">
                      <a16:creationId xmlns:a16="http://schemas.microsoft.com/office/drawing/2014/main" id="{0D4BDC0F-79A9-908D-4C70-3DB3C91FFF80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8" name="Rechteck: abgerundete Ecken 477">
                  <a:extLst>
                    <a:ext uri="{FF2B5EF4-FFF2-40B4-BE49-F238E27FC236}">
                      <a16:creationId xmlns:a16="http://schemas.microsoft.com/office/drawing/2014/main" id="{0D4BDC0F-79A9-908D-4C70-3DB3C91FF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9" name="Rechteck: abgerundete Ecken 478">
                  <a:extLst>
                    <a:ext uri="{FF2B5EF4-FFF2-40B4-BE49-F238E27FC236}">
                      <a16:creationId xmlns:a16="http://schemas.microsoft.com/office/drawing/2014/main" id="{CDD51A88-59BD-6644-7519-85B0C17CB066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9" name="Rechteck: abgerundete Ecken 478">
                  <a:extLst>
                    <a:ext uri="{FF2B5EF4-FFF2-40B4-BE49-F238E27FC236}">
                      <a16:creationId xmlns:a16="http://schemas.microsoft.com/office/drawing/2014/main" id="{CDD51A88-59BD-6644-7519-85B0C17CB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Rechteck: abgerundete Ecken 479">
                  <a:extLst>
                    <a:ext uri="{FF2B5EF4-FFF2-40B4-BE49-F238E27FC236}">
                      <a16:creationId xmlns:a16="http://schemas.microsoft.com/office/drawing/2014/main" id="{A05B906B-FED3-D297-0B7D-7BF9AE107EBE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0" name="Rechteck: abgerundete Ecken 479">
                  <a:extLst>
                    <a:ext uri="{FF2B5EF4-FFF2-40B4-BE49-F238E27FC236}">
                      <a16:creationId xmlns:a16="http://schemas.microsoft.com/office/drawing/2014/main" id="{A05B906B-FED3-D297-0B7D-7BF9AE107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Rechteck: abgerundete Ecken 480">
                  <a:extLst>
                    <a:ext uri="{FF2B5EF4-FFF2-40B4-BE49-F238E27FC236}">
                      <a16:creationId xmlns:a16="http://schemas.microsoft.com/office/drawing/2014/main" id="{C5EDF75B-E2BB-DD16-61D7-4E77DDE4D01E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81" name="Rechteck: abgerundete Ecken 480">
                  <a:extLst>
                    <a:ext uri="{FF2B5EF4-FFF2-40B4-BE49-F238E27FC236}">
                      <a16:creationId xmlns:a16="http://schemas.microsoft.com/office/drawing/2014/main" id="{C5EDF75B-E2BB-DD16-61D7-4E77DDE4D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Rechteck: abgerundete Ecken 481">
                  <a:extLst>
                    <a:ext uri="{FF2B5EF4-FFF2-40B4-BE49-F238E27FC236}">
                      <a16:creationId xmlns:a16="http://schemas.microsoft.com/office/drawing/2014/main" id="{60C85F81-CA2D-9E26-5C9D-6A69EF5C12B1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82" name="Rechteck: abgerundete Ecken 481">
                  <a:extLst>
                    <a:ext uri="{FF2B5EF4-FFF2-40B4-BE49-F238E27FC236}">
                      <a16:creationId xmlns:a16="http://schemas.microsoft.com/office/drawing/2014/main" id="{60C85F81-CA2D-9E26-5C9D-6A69EF5C12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42"/>
                  <a:stretch>
                    <a:fillRect l="-7143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Rechteck: abgerundete Ecken 482">
                  <a:extLst>
                    <a:ext uri="{FF2B5EF4-FFF2-40B4-BE49-F238E27FC236}">
                      <a16:creationId xmlns:a16="http://schemas.microsoft.com/office/drawing/2014/main" id="{45771B3E-6EA7-98A1-0C8C-4EB2304EBA26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3" name="Rechteck: abgerundete Ecken 482">
                  <a:extLst>
                    <a:ext uri="{FF2B5EF4-FFF2-40B4-BE49-F238E27FC236}">
                      <a16:creationId xmlns:a16="http://schemas.microsoft.com/office/drawing/2014/main" id="{45771B3E-6EA7-98A1-0C8C-4EB2304EB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Rechteck: abgerundete Ecken 483">
                  <a:extLst>
                    <a:ext uri="{FF2B5EF4-FFF2-40B4-BE49-F238E27FC236}">
                      <a16:creationId xmlns:a16="http://schemas.microsoft.com/office/drawing/2014/main" id="{46E0ABD1-BA40-681D-4B25-61875AF7F4C8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4" name="Rechteck: abgerundete Ecken 483">
                  <a:extLst>
                    <a:ext uri="{FF2B5EF4-FFF2-40B4-BE49-F238E27FC236}">
                      <a16:creationId xmlns:a16="http://schemas.microsoft.com/office/drawing/2014/main" id="{46E0ABD1-BA40-681D-4B25-61875AF7F4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5" name="Gruppieren 484">
            <a:extLst>
              <a:ext uri="{FF2B5EF4-FFF2-40B4-BE49-F238E27FC236}">
                <a16:creationId xmlns:a16="http://schemas.microsoft.com/office/drawing/2014/main" id="{E42AB41C-D02F-949D-C77C-3D85323F3B11}"/>
              </a:ext>
            </a:extLst>
          </p:cNvPr>
          <p:cNvGrpSpPr>
            <a:grpSpLocks noChangeAspect="1"/>
          </p:cNvGrpSpPr>
          <p:nvPr/>
        </p:nvGrpSpPr>
        <p:grpSpPr>
          <a:xfrm>
            <a:off x="5506547" y="4812430"/>
            <a:ext cx="1494773" cy="1139400"/>
            <a:chOff x="4564492" y="2421286"/>
            <a:chExt cx="4998607" cy="3810218"/>
          </a:xfrm>
        </p:grpSpPr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E749E352-F89D-B761-FE94-E6B90ACA29EC}"/>
                </a:ext>
              </a:extLst>
            </p:cNvPr>
            <p:cNvCxnSpPr>
              <a:cxnSpLocks/>
              <a:stCxn id="496" idx="2"/>
              <a:endCxn id="497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6055D2B3-F910-07F2-7536-2027A29DD0F2}"/>
                </a:ext>
              </a:extLst>
            </p:cNvPr>
            <p:cNvCxnSpPr>
              <a:cxnSpLocks/>
              <a:stCxn id="496" idx="2"/>
              <a:endCxn id="498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AA58BEE0-9D30-1644-3229-B1FB2445841C}"/>
                </a:ext>
              </a:extLst>
            </p:cNvPr>
            <p:cNvCxnSpPr>
              <a:cxnSpLocks/>
              <a:stCxn id="497" idx="2"/>
              <a:endCxn id="499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C5C993DC-2F1B-15EF-CE0D-55B965FB22C0}"/>
                </a:ext>
              </a:extLst>
            </p:cNvPr>
            <p:cNvCxnSpPr>
              <a:cxnSpLocks/>
              <a:stCxn id="498" idx="2"/>
              <a:endCxn id="500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BB661F66-95BA-BC45-3383-5F7DAACABDB4}"/>
                </a:ext>
              </a:extLst>
            </p:cNvPr>
            <p:cNvCxnSpPr>
              <a:cxnSpLocks/>
              <a:stCxn id="498" idx="2"/>
              <a:endCxn id="506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ED918777-099B-5764-D552-70A2E6BCEB27}"/>
                </a:ext>
              </a:extLst>
            </p:cNvPr>
            <p:cNvCxnSpPr>
              <a:cxnSpLocks/>
              <a:stCxn id="506" idx="2"/>
              <a:endCxn id="501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EF0B25B6-E914-EF6A-0730-D9ACFC60FBB9}"/>
                </a:ext>
              </a:extLst>
            </p:cNvPr>
            <p:cNvCxnSpPr>
              <a:cxnSpLocks/>
              <a:stCxn id="506" idx="2"/>
              <a:endCxn id="502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5DF7BC2F-97CB-F591-071D-C39DDE5F51A5}"/>
                </a:ext>
              </a:extLst>
            </p:cNvPr>
            <p:cNvCxnSpPr>
              <a:cxnSpLocks/>
              <a:stCxn id="497" idx="2"/>
              <a:endCxn id="503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C7AF833C-EC32-2A61-500E-B4B785E1420C}"/>
                </a:ext>
              </a:extLst>
            </p:cNvPr>
            <p:cNvCxnSpPr>
              <a:cxnSpLocks/>
              <a:stCxn id="503" idx="2"/>
              <a:endCxn id="504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34F49A6A-42DE-F1CC-FB15-90DD8D817B66}"/>
                </a:ext>
              </a:extLst>
            </p:cNvPr>
            <p:cNvCxnSpPr>
              <a:cxnSpLocks/>
              <a:stCxn id="503" idx="2"/>
              <a:endCxn id="505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hteck: abgerundete Ecken 495">
                  <a:extLst>
                    <a:ext uri="{FF2B5EF4-FFF2-40B4-BE49-F238E27FC236}">
                      <a16:creationId xmlns:a16="http://schemas.microsoft.com/office/drawing/2014/main" id="{69D1C4A0-B4D4-196B-621E-D044A7FC6A8E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96" name="Rechteck: abgerundete Ecken 495">
                  <a:extLst>
                    <a:ext uri="{FF2B5EF4-FFF2-40B4-BE49-F238E27FC236}">
                      <a16:creationId xmlns:a16="http://schemas.microsoft.com/office/drawing/2014/main" id="{69D1C4A0-B4D4-196B-621E-D044A7FC6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hteck: abgerundete Ecken 496">
                  <a:extLst>
                    <a:ext uri="{FF2B5EF4-FFF2-40B4-BE49-F238E27FC236}">
                      <a16:creationId xmlns:a16="http://schemas.microsoft.com/office/drawing/2014/main" id="{91141F01-ACD2-5018-27A8-BB995A873C0C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97" name="Rechteck: abgerundete Ecken 496">
                  <a:extLst>
                    <a:ext uri="{FF2B5EF4-FFF2-40B4-BE49-F238E27FC236}">
                      <a16:creationId xmlns:a16="http://schemas.microsoft.com/office/drawing/2014/main" id="{91141F01-ACD2-5018-27A8-BB995A873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hteck: abgerundete Ecken 497">
                  <a:extLst>
                    <a:ext uri="{FF2B5EF4-FFF2-40B4-BE49-F238E27FC236}">
                      <a16:creationId xmlns:a16="http://schemas.microsoft.com/office/drawing/2014/main" id="{FF9049F9-828D-5790-FF8D-EC0371E17D70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98" name="Rechteck: abgerundete Ecken 497">
                  <a:extLst>
                    <a:ext uri="{FF2B5EF4-FFF2-40B4-BE49-F238E27FC236}">
                      <a16:creationId xmlns:a16="http://schemas.microsoft.com/office/drawing/2014/main" id="{FF9049F9-828D-5790-FF8D-EC0371E17D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hteck: abgerundete Ecken 498">
                  <a:extLst>
                    <a:ext uri="{FF2B5EF4-FFF2-40B4-BE49-F238E27FC236}">
                      <a16:creationId xmlns:a16="http://schemas.microsoft.com/office/drawing/2014/main" id="{B4D71B5B-AC64-1B22-DB98-0E3809A0E7CC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99" name="Rechteck: abgerundete Ecken 498">
                  <a:extLst>
                    <a:ext uri="{FF2B5EF4-FFF2-40B4-BE49-F238E27FC236}">
                      <a16:creationId xmlns:a16="http://schemas.microsoft.com/office/drawing/2014/main" id="{B4D71B5B-AC64-1B22-DB98-0E3809A0E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hteck: abgerundete Ecken 499">
                  <a:extLst>
                    <a:ext uri="{FF2B5EF4-FFF2-40B4-BE49-F238E27FC236}">
                      <a16:creationId xmlns:a16="http://schemas.microsoft.com/office/drawing/2014/main" id="{C85652CC-1231-0115-87DD-0E42F075A0F0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0" name="Rechteck: abgerundete Ecken 499">
                  <a:extLst>
                    <a:ext uri="{FF2B5EF4-FFF2-40B4-BE49-F238E27FC236}">
                      <a16:creationId xmlns:a16="http://schemas.microsoft.com/office/drawing/2014/main" id="{C85652CC-1231-0115-87DD-0E42F075A0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hteck: abgerundete Ecken 500">
                  <a:extLst>
                    <a:ext uri="{FF2B5EF4-FFF2-40B4-BE49-F238E27FC236}">
                      <a16:creationId xmlns:a16="http://schemas.microsoft.com/office/drawing/2014/main" id="{77087606-674D-7871-FCFC-CE20A10C8004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1" name="Rechteck: abgerundete Ecken 500">
                  <a:extLst>
                    <a:ext uri="{FF2B5EF4-FFF2-40B4-BE49-F238E27FC236}">
                      <a16:creationId xmlns:a16="http://schemas.microsoft.com/office/drawing/2014/main" id="{77087606-674D-7871-FCFC-CE20A10C8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hteck: abgerundete Ecken 501">
                  <a:extLst>
                    <a:ext uri="{FF2B5EF4-FFF2-40B4-BE49-F238E27FC236}">
                      <a16:creationId xmlns:a16="http://schemas.microsoft.com/office/drawing/2014/main" id="{14D05F75-4FF2-4A08-9945-19CD7BE6BF5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2" name="Rechteck: abgerundete Ecken 501">
                  <a:extLst>
                    <a:ext uri="{FF2B5EF4-FFF2-40B4-BE49-F238E27FC236}">
                      <a16:creationId xmlns:a16="http://schemas.microsoft.com/office/drawing/2014/main" id="{14D05F75-4FF2-4A08-9945-19CD7BE6BF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hteck: abgerundete Ecken 502">
                  <a:extLst>
                    <a:ext uri="{FF2B5EF4-FFF2-40B4-BE49-F238E27FC236}">
                      <a16:creationId xmlns:a16="http://schemas.microsoft.com/office/drawing/2014/main" id="{4D8CC05A-2E0D-E87E-B747-F6E95BBF72FC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503" name="Rechteck: abgerundete Ecken 502">
                  <a:extLst>
                    <a:ext uri="{FF2B5EF4-FFF2-40B4-BE49-F238E27FC236}">
                      <a16:creationId xmlns:a16="http://schemas.microsoft.com/office/drawing/2014/main" id="{4D8CC05A-2E0D-E87E-B747-F6E95BBF7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hteck: abgerundete Ecken 503">
                  <a:extLst>
                    <a:ext uri="{FF2B5EF4-FFF2-40B4-BE49-F238E27FC236}">
                      <a16:creationId xmlns:a16="http://schemas.microsoft.com/office/drawing/2014/main" id="{C33B3059-3A97-1785-081F-D8E547B22CB0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04" name="Rechteck: abgerundete Ecken 503">
                  <a:extLst>
                    <a:ext uri="{FF2B5EF4-FFF2-40B4-BE49-F238E27FC236}">
                      <a16:creationId xmlns:a16="http://schemas.microsoft.com/office/drawing/2014/main" id="{C33B3059-3A97-1785-081F-D8E547B22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hteck: abgerundete Ecken 504">
                  <a:extLst>
                    <a:ext uri="{FF2B5EF4-FFF2-40B4-BE49-F238E27FC236}">
                      <a16:creationId xmlns:a16="http://schemas.microsoft.com/office/drawing/2014/main" id="{9F95E7D6-86E1-BCF2-1CB6-A085A9B55808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5" name="Rechteck: abgerundete Ecken 504">
                  <a:extLst>
                    <a:ext uri="{FF2B5EF4-FFF2-40B4-BE49-F238E27FC236}">
                      <a16:creationId xmlns:a16="http://schemas.microsoft.com/office/drawing/2014/main" id="{9F95E7D6-86E1-BCF2-1CB6-A085A9B55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hteck: abgerundete Ecken 505">
                  <a:extLst>
                    <a:ext uri="{FF2B5EF4-FFF2-40B4-BE49-F238E27FC236}">
                      <a16:creationId xmlns:a16="http://schemas.microsoft.com/office/drawing/2014/main" id="{22B000D7-03D4-2CD0-DA40-AE07B0CC9525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6" name="Rechteck: abgerundete Ecken 505">
                  <a:extLst>
                    <a:ext uri="{FF2B5EF4-FFF2-40B4-BE49-F238E27FC236}">
                      <a16:creationId xmlns:a16="http://schemas.microsoft.com/office/drawing/2014/main" id="{22B000D7-03D4-2CD0-DA40-AE07B0CC95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4C7EBB2-1E7C-126D-5D58-3B192E17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Uniform </a:t>
            </a:r>
            <a:r>
              <a:rPr lang="de-DE" dirty="0" err="1"/>
              <a:t>Strategies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023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0" name="Gerader Verbinder 419">
            <a:extLst>
              <a:ext uri="{FF2B5EF4-FFF2-40B4-BE49-F238E27FC236}">
                <a16:creationId xmlns:a16="http://schemas.microsoft.com/office/drawing/2014/main" id="{6AA62BC5-D5C9-E712-9122-31BA41A0D151}"/>
              </a:ext>
            </a:extLst>
          </p:cNvPr>
          <p:cNvCxnSpPr>
            <a:cxnSpLocks/>
            <a:stCxn id="430" idx="2"/>
            <a:endCxn id="431" idx="0"/>
          </p:cNvCxnSpPr>
          <p:nvPr/>
        </p:nvCxnSpPr>
        <p:spPr>
          <a:xfrm flipH="1">
            <a:off x="5762532" y="1131640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Gerader Verbinder 421">
            <a:extLst>
              <a:ext uri="{FF2B5EF4-FFF2-40B4-BE49-F238E27FC236}">
                <a16:creationId xmlns:a16="http://schemas.microsoft.com/office/drawing/2014/main" id="{3D04E1FF-1C48-4D0D-F774-1B9AC46A457D}"/>
              </a:ext>
            </a:extLst>
          </p:cNvPr>
          <p:cNvCxnSpPr>
            <a:cxnSpLocks/>
            <a:stCxn id="431" idx="2"/>
            <a:endCxn id="433" idx="0"/>
          </p:cNvCxnSpPr>
          <p:nvPr/>
        </p:nvCxnSpPr>
        <p:spPr>
          <a:xfrm flipH="1">
            <a:off x="5582437" y="1468131"/>
            <a:ext cx="180095" cy="11915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/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/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/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2" name="Gerader Verbinder 441">
            <a:extLst>
              <a:ext uri="{FF2B5EF4-FFF2-40B4-BE49-F238E27FC236}">
                <a16:creationId xmlns:a16="http://schemas.microsoft.com/office/drawing/2014/main" id="{35E531E5-B3C9-07A1-6082-B8738FB0BEFE}"/>
              </a:ext>
            </a:extLst>
          </p:cNvPr>
          <p:cNvCxnSpPr>
            <a:cxnSpLocks/>
            <a:stCxn id="452" idx="2"/>
            <a:endCxn id="453" idx="0"/>
          </p:cNvCxnSpPr>
          <p:nvPr/>
        </p:nvCxnSpPr>
        <p:spPr>
          <a:xfrm flipH="1">
            <a:off x="5769096" y="2438743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Gerader Verbinder 448">
            <a:extLst>
              <a:ext uri="{FF2B5EF4-FFF2-40B4-BE49-F238E27FC236}">
                <a16:creationId xmlns:a16="http://schemas.microsoft.com/office/drawing/2014/main" id="{88D43BD3-F9D7-1287-14CC-7D2F437D6BD7}"/>
              </a:ext>
            </a:extLst>
          </p:cNvPr>
          <p:cNvCxnSpPr>
            <a:cxnSpLocks/>
            <a:stCxn id="453" idx="2"/>
            <a:endCxn id="459" idx="0"/>
          </p:cNvCxnSpPr>
          <p:nvPr/>
        </p:nvCxnSpPr>
        <p:spPr>
          <a:xfrm>
            <a:off x="5769096" y="2775234"/>
            <a:ext cx="166456" cy="115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Gerader Verbinder 449">
            <a:extLst>
              <a:ext uri="{FF2B5EF4-FFF2-40B4-BE49-F238E27FC236}">
                <a16:creationId xmlns:a16="http://schemas.microsoft.com/office/drawing/2014/main" id="{012428CB-014E-68FE-4366-EAAB4F29D3F3}"/>
              </a:ext>
            </a:extLst>
          </p:cNvPr>
          <p:cNvCxnSpPr>
            <a:cxnSpLocks/>
            <a:stCxn id="459" idx="2"/>
            <a:endCxn id="460" idx="0"/>
          </p:cNvCxnSpPr>
          <p:nvPr/>
        </p:nvCxnSpPr>
        <p:spPr>
          <a:xfrm flipH="1">
            <a:off x="5791609" y="3084521"/>
            <a:ext cx="143942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Gerader Verbinder 450">
            <a:extLst>
              <a:ext uri="{FF2B5EF4-FFF2-40B4-BE49-F238E27FC236}">
                <a16:creationId xmlns:a16="http://schemas.microsoft.com/office/drawing/2014/main" id="{E866DB30-17E2-B541-00C4-D7234D8D1016}"/>
              </a:ext>
            </a:extLst>
          </p:cNvPr>
          <p:cNvCxnSpPr>
            <a:cxnSpLocks/>
            <a:stCxn id="459" idx="2"/>
            <a:endCxn id="461" idx="0"/>
          </p:cNvCxnSpPr>
          <p:nvPr/>
        </p:nvCxnSpPr>
        <p:spPr>
          <a:xfrm>
            <a:off x="5935551" y="3084521"/>
            <a:ext cx="136175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/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/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/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375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375"/>
                  <a:t> </a:t>
                </a:r>
              </a:p>
            </p:txBody>
          </p:sp>
        </mc:Choice>
        <mc:Fallback xmlns="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/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/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5" name="Gerader Verbinder 464">
            <a:extLst>
              <a:ext uri="{FF2B5EF4-FFF2-40B4-BE49-F238E27FC236}">
                <a16:creationId xmlns:a16="http://schemas.microsoft.com/office/drawing/2014/main" id="{C1057C22-8492-9748-96BA-02CF5F43244F}"/>
              </a:ext>
            </a:extLst>
          </p:cNvPr>
          <p:cNvCxnSpPr>
            <a:cxnSpLocks/>
            <a:stCxn id="474" idx="2"/>
            <a:endCxn id="476" idx="0"/>
          </p:cNvCxnSpPr>
          <p:nvPr/>
        </p:nvCxnSpPr>
        <p:spPr>
          <a:xfrm>
            <a:off x="6180132" y="3729529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Gerader Verbinder 466">
            <a:extLst>
              <a:ext uri="{FF2B5EF4-FFF2-40B4-BE49-F238E27FC236}">
                <a16:creationId xmlns:a16="http://schemas.microsoft.com/office/drawing/2014/main" id="{700AAF70-7166-E66E-1A6D-0629D03B6BC4}"/>
              </a:ext>
            </a:extLst>
          </p:cNvPr>
          <p:cNvCxnSpPr>
            <a:cxnSpLocks/>
            <a:stCxn id="476" idx="2"/>
            <a:endCxn id="478" idx="0"/>
          </p:cNvCxnSpPr>
          <p:nvPr/>
        </p:nvCxnSpPr>
        <p:spPr>
          <a:xfrm flipH="1">
            <a:off x="6380283" y="4066020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Gerader Verbinder 467">
            <a:extLst>
              <a:ext uri="{FF2B5EF4-FFF2-40B4-BE49-F238E27FC236}">
                <a16:creationId xmlns:a16="http://schemas.microsoft.com/office/drawing/2014/main" id="{0B75421B-4AF7-5549-46A3-93F829326247}"/>
              </a:ext>
            </a:extLst>
          </p:cNvPr>
          <p:cNvCxnSpPr>
            <a:cxnSpLocks/>
            <a:stCxn id="476" idx="2"/>
            <a:endCxn id="484" idx="0"/>
          </p:cNvCxnSpPr>
          <p:nvPr/>
        </p:nvCxnSpPr>
        <p:spPr>
          <a:xfrm>
            <a:off x="6566887" y="4066020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Gerader Verbinder 468">
            <a:extLst>
              <a:ext uri="{FF2B5EF4-FFF2-40B4-BE49-F238E27FC236}">
                <a16:creationId xmlns:a16="http://schemas.microsoft.com/office/drawing/2014/main" id="{BA4984A8-2E6E-9681-8620-7D3B09F9BD86}"/>
              </a:ext>
            </a:extLst>
          </p:cNvPr>
          <p:cNvCxnSpPr>
            <a:cxnSpLocks/>
            <a:stCxn id="484" idx="2"/>
            <a:endCxn id="479" idx="0"/>
          </p:cNvCxnSpPr>
          <p:nvPr/>
        </p:nvCxnSpPr>
        <p:spPr>
          <a:xfrm flipH="1">
            <a:off x="6603109" y="4375307"/>
            <a:ext cx="152573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/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/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/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/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/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7" name="Gerader Verbinder 486">
            <a:extLst>
              <a:ext uri="{FF2B5EF4-FFF2-40B4-BE49-F238E27FC236}">
                <a16:creationId xmlns:a16="http://schemas.microsoft.com/office/drawing/2014/main" id="{6055D2B3-F910-07F2-7536-2027A29DD0F2}"/>
              </a:ext>
            </a:extLst>
          </p:cNvPr>
          <p:cNvCxnSpPr>
            <a:cxnSpLocks/>
            <a:stCxn id="496" idx="2"/>
            <a:endCxn id="498" idx="0"/>
          </p:cNvCxnSpPr>
          <p:nvPr/>
        </p:nvCxnSpPr>
        <p:spPr>
          <a:xfrm>
            <a:off x="6186695" y="5006117"/>
            <a:ext cx="386756" cy="142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9" name="Gerader Verbinder 488">
            <a:extLst>
              <a:ext uri="{FF2B5EF4-FFF2-40B4-BE49-F238E27FC236}">
                <a16:creationId xmlns:a16="http://schemas.microsoft.com/office/drawing/2014/main" id="{C5C993DC-2F1B-15EF-CE0D-55B965FB22C0}"/>
              </a:ext>
            </a:extLst>
          </p:cNvPr>
          <p:cNvCxnSpPr>
            <a:cxnSpLocks/>
            <a:stCxn id="498" idx="2"/>
            <a:endCxn id="500" idx="0"/>
          </p:cNvCxnSpPr>
          <p:nvPr/>
        </p:nvCxnSpPr>
        <p:spPr>
          <a:xfrm flipH="1">
            <a:off x="6386847" y="5342608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Gerader Verbinder 489">
            <a:extLst>
              <a:ext uri="{FF2B5EF4-FFF2-40B4-BE49-F238E27FC236}">
                <a16:creationId xmlns:a16="http://schemas.microsoft.com/office/drawing/2014/main" id="{BB661F66-95BA-BC45-3383-5F7DAACABDB4}"/>
              </a:ext>
            </a:extLst>
          </p:cNvPr>
          <p:cNvCxnSpPr>
            <a:cxnSpLocks/>
            <a:stCxn id="498" idx="2"/>
            <a:endCxn id="506" idx="0"/>
          </p:cNvCxnSpPr>
          <p:nvPr/>
        </p:nvCxnSpPr>
        <p:spPr>
          <a:xfrm>
            <a:off x="6573451" y="5342608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Gerader Verbinder 491">
            <a:extLst>
              <a:ext uri="{FF2B5EF4-FFF2-40B4-BE49-F238E27FC236}">
                <a16:creationId xmlns:a16="http://schemas.microsoft.com/office/drawing/2014/main" id="{EF0B25B6-E914-EF6A-0730-D9ACFC60FBB9}"/>
              </a:ext>
            </a:extLst>
          </p:cNvPr>
          <p:cNvCxnSpPr>
            <a:cxnSpLocks/>
            <a:stCxn id="506" idx="2"/>
            <a:endCxn id="502" idx="0"/>
          </p:cNvCxnSpPr>
          <p:nvPr/>
        </p:nvCxnSpPr>
        <p:spPr>
          <a:xfrm>
            <a:off x="6762246" y="5651895"/>
            <a:ext cx="160745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/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/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/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/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/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7B528B4-12AF-96A2-A98B-81030E08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Uniform </a:t>
            </a:r>
            <a:r>
              <a:rPr lang="de-DE" err="1"/>
              <a:t>Strategies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01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0" name="Gerader Verbinder 419">
            <a:extLst>
              <a:ext uri="{FF2B5EF4-FFF2-40B4-BE49-F238E27FC236}">
                <a16:creationId xmlns:a16="http://schemas.microsoft.com/office/drawing/2014/main" id="{6AA62BC5-D5C9-E712-9122-31BA41A0D151}"/>
              </a:ext>
            </a:extLst>
          </p:cNvPr>
          <p:cNvCxnSpPr>
            <a:cxnSpLocks/>
            <a:stCxn id="430" idx="2"/>
            <a:endCxn id="431" idx="0"/>
          </p:cNvCxnSpPr>
          <p:nvPr/>
        </p:nvCxnSpPr>
        <p:spPr>
          <a:xfrm flipH="1">
            <a:off x="5762532" y="1131640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Gerader Verbinder 421">
            <a:extLst>
              <a:ext uri="{FF2B5EF4-FFF2-40B4-BE49-F238E27FC236}">
                <a16:creationId xmlns:a16="http://schemas.microsoft.com/office/drawing/2014/main" id="{3D04E1FF-1C48-4D0D-F774-1B9AC46A457D}"/>
              </a:ext>
            </a:extLst>
          </p:cNvPr>
          <p:cNvCxnSpPr>
            <a:cxnSpLocks/>
            <a:stCxn id="431" idx="2"/>
            <a:endCxn id="433" idx="0"/>
          </p:cNvCxnSpPr>
          <p:nvPr/>
        </p:nvCxnSpPr>
        <p:spPr>
          <a:xfrm flipH="1">
            <a:off x="5582437" y="1468131"/>
            <a:ext cx="180095" cy="11915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/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/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/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2" name="Gerader Verbinder 441">
            <a:extLst>
              <a:ext uri="{FF2B5EF4-FFF2-40B4-BE49-F238E27FC236}">
                <a16:creationId xmlns:a16="http://schemas.microsoft.com/office/drawing/2014/main" id="{35E531E5-B3C9-07A1-6082-B8738FB0BEFE}"/>
              </a:ext>
            </a:extLst>
          </p:cNvPr>
          <p:cNvCxnSpPr>
            <a:cxnSpLocks/>
            <a:stCxn id="452" idx="2"/>
            <a:endCxn id="453" idx="0"/>
          </p:cNvCxnSpPr>
          <p:nvPr/>
        </p:nvCxnSpPr>
        <p:spPr>
          <a:xfrm flipH="1">
            <a:off x="5769096" y="2438743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Gerader Verbinder 448">
            <a:extLst>
              <a:ext uri="{FF2B5EF4-FFF2-40B4-BE49-F238E27FC236}">
                <a16:creationId xmlns:a16="http://schemas.microsoft.com/office/drawing/2014/main" id="{88D43BD3-F9D7-1287-14CC-7D2F437D6BD7}"/>
              </a:ext>
            </a:extLst>
          </p:cNvPr>
          <p:cNvCxnSpPr>
            <a:cxnSpLocks/>
            <a:stCxn id="453" idx="2"/>
            <a:endCxn id="459" idx="0"/>
          </p:cNvCxnSpPr>
          <p:nvPr/>
        </p:nvCxnSpPr>
        <p:spPr>
          <a:xfrm>
            <a:off x="5769096" y="2775234"/>
            <a:ext cx="166456" cy="115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Gerader Verbinder 449">
            <a:extLst>
              <a:ext uri="{FF2B5EF4-FFF2-40B4-BE49-F238E27FC236}">
                <a16:creationId xmlns:a16="http://schemas.microsoft.com/office/drawing/2014/main" id="{012428CB-014E-68FE-4366-EAAB4F29D3F3}"/>
              </a:ext>
            </a:extLst>
          </p:cNvPr>
          <p:cNvCxnSpPr>
            <a:cxnSpLocks/>
            <a:stCxn id="459" idx="2"/>
            <a:endCxn id="460" idx="0"/>
          </p:cNvCxnSpPr>
          <p:nvPr/>
        </p:nvCxnSpPr>
        <p:spPr>
          <a:xfrm flipH="1">
            <a:off x="5791609" y="3084521"/>
            <a:ext cx="143942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Gerader Verbinder 450">
            <a:extLst>
              <a:ext uri="{FF2B5EF4-FFF2-40B4-BE49-F238E27FC236}">
                <a16:creationId xmlns:a16="http://schemas.microsoft.com/office/drawing/2014/main" id="{E866DB30-17E2-B541-00C4-D7234D8D1016}"/>
              </a:ext>
            </a:extLst>
          </p:cNvPr>
          <p:cNvCxnSpPr>
            <a:cxnSpLocks/>
            <a:stCxn id="459" idx="2"/>
            <a:endCxn id="461" idx="0"/>
          </p:cNvCxnSpPr>
          <p:nvPr/>
        </p:nvCxnSpPr>
        <p:spPr>
          <a:xfrm>
            <a:off x="5935551" y="3084521"/>
            <a:ext cx="136175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/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/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/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375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375"/>
                  <a:t> </a:t>
                </a:r>
              </a:p>
            </p:txBody>
          </p:sp>
        </mc:Choice>
        <mc:Fallback xmlns="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/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/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5" name="Gerader Verbinder 464">
            <a:extLst>
              <a:ext uri="{FF2B5EF4-FFF2-40B4-BE49-F238E27FC236}">
                <a16:creationId xmlns:a16="http://schemas.microsoft.com/office/drawing/2014/main" id="{C1057C22-8492-9748-96BA-02CF5F43244F}"/>
              </a:ext>
            </a:extLst>
          </p:cNvPr>
          <p:cNvCxnSpPr>
            <a:cxnSpLocks/>
            <a:stCxn id="474" idx="2"/>
            <a:endCxn id="476" idx="0"/>
          </p:cNvCxnSpPr>
          <p:nvPr/>
        </p:nvCxnSpPr>
        <p:spPr>
          <a:xfrm>
            <a:off x="6180132" y="3729529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Gerader Verbinder 466">
            <a:extLst>
              <a:ext uri="{FF2B5EF4-FFF2-40B4-BE49-F238E27FC236}">
                <a16:creationId xmlns:a16="http://schemas.microsoft.com/office/drawing/2014/main" id="{700AAF70-7166-E66E-1A6D-0629D03B6BC4}"/>
              </a:ext>
            </a:extLst>
          </p:cNvPr>
          <p:cNvCxnSpPr>
            <a:cxnSpLocks/>
            <a:stCxn id="476" idx="2"/>
            <a:endCxn id="478" idx="0"/>
          </p:cNvCxnSpPr>
          <p:nvPr/>
        </p:nvCxnSpPr>
        <p:spPr>
          <a:xfrm flipH="1">
            <a:off x="6380283" y="4066020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Gerader Verbinder 467">
            <a:extLst>
              <a:ext uri="{FF2B5EF4-FFF2-40B4-BE49-F238E27FC236}">
                <a16:creationId xmlns:a16="http://schemas.microsoft.com/office/drawing/2014/main" id="{0B75421B-4AF7-5549-46A3-93F829326247}"/>
              </a:ext>
            </a:extLst>
          </p:cNvPr>
          <p:cNvCxnSpPr>
            <a:cxnSpLocks/>
            <a:stCxn id="476" idx="2"/>
            <a:endCxn id="484" idx="0"/>
          </p:cNvCxnSpPr>
          <p:nvPr/>
        </p:nvCxnSpPr>
        <p:spPr>
          <a:xfrm>
            <a:off x="6566887" y="4066020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Gerader Verbinder 468">
            <a:extLst>
              <a:ext uri="{FF2B5EF4-FFF2-40B4-BE49-F238E27FC236}">
                <a16:creationId xmlns:a16="http://schemas.microsoft.com/office/drawing/2014/main" id="{BA4984A8-2E6E-9681-8620-7D3B09F9BD86}"/>
              </a:ext>
            </a:extLst>
          </p:cNvPr>
          <p:cNvCxnSpPr>
            <a:cxnSpLocks/>
            <a:stCxn id="484" idx="2"/>
            <a:endCxn id="479" idx="0"/>
          </p:cNvCxnSpPr>
          <p:nvPr/>
        </p:nvCxnSpPr>
        <p:spPr>
          <a:xfrm flipH="1">
            <a:off x="6603109" y="4375307"/>
            <a:ext cx="152573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/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/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/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/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/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7" name="Gerader Verbinder 486">
            <a:extLst>
              <a:ext uri="{FF2B5EF4-FFF2-40B4-BE49-F238E27FC236}">
                <a16:creationId xmlns:a16="http://schemas.microsoft.com/office/drawing/2014/main" id="{6055D2B3-F910-07F2-7536-2027A29DD0F2}"/>
              </a:ext>
            </a:extLst>
          </p:cNvPr>
          <p:cNvCxnSpPr>
            <a:cxnSpLocks/>
            <a:stCxn id="496" idx="2"/>
            <a:endCxn id="498" idx="0"/>
          </p:cNvCxnSpPr>
          <p:nvPr/>
        </p:nvCxnSpPr>
        <p:spPr>
          <a:xfrm>
            <a:off x="6186695" y="5006117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Gerader Verbinder 488">
            <a:extLst>
              <a:ext uri="{FF2B5EF4-FFF2-40B4-BE49-F238E27FC236}">
                <a16:creationId xmlns:a16="http://schemas.microsoft.com/office/drawing/2014/main" id="{C5C993DC-2F1B-15EF-CE0D-55B965FB22C0}"/>
              </a:ext>
            </a:extLst>
          </p:cNvPr>
          <p:cNvCxnSpPr>
            <a:cxnSpLocks/>
            <a:stCxn id="498" idx="2"/>
            <a:endCxn id="500" idx="0"/>
          </p:cNvCxnSpPr>
          <p:nvPr/>
        </p:nvCxnSpPr>
        <p:spPr>
          <a:xfrm flipH="1">
            <a:off x="6386847" y="5342608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Gerader Verbinder 489">
            <a:extLst>
              <a:ext uri="{FF2B5EF4-FFF2-40B4-BE49-F238E27FC236}">
                <a16:creationId xmlns:a16="http://schemas.microsoft.com/office/drawing/2014/main" id="{BB661F66-95BA-BC45-3383-5F7DAACABDB4}"/>
              </a:ext>
            </a:extLst>
          </p:cNvPr>
          <p:cNvCxnSpPr>
            <a:cxnSpLocks/>
            <a:stCxn id="498" idx="2"/>
            <a:endCxn id="506" idx="0"/>
          </p:cNvCxnSpPr>
          <p:nvPr/>
        </p:nvCxnSpPr>
        <p:spPr>
          <a:xfrm>
            <a:off x="6573451" y="5342608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Gerader Verbinder 491">
            <a:extLst>
              <a:ext uri="{FF2B5EF4-FFF2-40B4-BE49-F238E27FC236}">
                <a16:creationId xmlns:a16="http://schemas.microsoft.com/office/drawing/2014/main" id="{EF0B25B6-E914-EF6A-0730-D9ACFC60FBB9}"/>
              </a:ext>
            </a:extLst>
          </p:cNvPr>
          <p:cNvCxnSpPr>
            <a:cxnSpLocks/>
            <a:stCxn id="506" idx="2"/>
            <a:endCxn id="502" idx="0"/>
          </p:cNvCxnSpPr>
          <p:nvPr/>
        </p:nvCxnSpPr>
        <p:spPr>
          <a:xfrm>
            <a:off x="6762246" y="5651895"/>
            <a:ext cx="160745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/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/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/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/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/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6A49DEC-74A3-C95C-7553-DD2CAB7A0F0A}"/>
                  </a:ext>
                </a:extLst>
              </p:cNvPr>
              <p:cNvSpPr txBox="1"/>
              <p:nvPr/>
            </p:nvSpPr>
            <p:spPr>
              <a:xfrm>
                <a:off x="7055100" y="1064542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6A49DEC-74A3-C95C-7553-DD2CAB7A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1064542"/>
                <a:ext cx="2246711" cy="507831"/>
              </a:xfrm>
              <a:prstGeom prst="rect">
                <a:avLst/>
              </a:prstGeom>
              <a:blipFill>
                <a:blip r:embed="rId31"/>
                <a:stretch>
                  <a:fillRect l="-562" t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A863DC-8E0E-1D82-55BC-90D26E7D294F}"/>
                  </a:ext>
                </a:extLst>
              </p:cNvPr>
              <p:cNvSpPr txBox="1"/>
              <p:nvPr/>
            </p:nvSpPr>
            <p:spPr>
              <a:xfrm>
                <a:off x="7055100" y="2502929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A863DC-8E0E-1D82-55BC-90D26E7D2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2502929"/>
                <a:ext cx="2246711" cy="507831"/>
              </a:xfrm>
              <a:prstGeom prst="rect">
                <a:avLst/>
              </a:prstGeom>
              <a:blipFill>
                <a:blip r:embed="rId32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461C8E0-EB86-6C9C-B929-FA7BE81EF781}"/>
                  </a:ext>
                </a:extLst>
              </p:cNvPr>
              <p:cNvSpPr txBox="1"/>
              <p:nvPr/>
            </p:nvSpPr>
            <p:spPr>
              <a:xfrm>
                <a:off x="7055599" y="3799944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461C8E0-EB86-6C9C-B929-FA7BE81EF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599" y="3799944"/>
                <a:ext cx="2246711" cy="507831"/>
              </a:xfrm>
              <a:prstGeom prst="rect">
                <a:avLst/>
              </a:prstGeom>
              <a:blipFill>
                <a:blip r:embed="rId33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EE76313-8372-F952-195E-106A3E493EEA}"/>
                  </a:ext>
                </a:extLst>
              </p:cNvPr>
              <p:cNvSpPr txBox="1"/>
              <p:nvPr/>
            </p:nvSpPr>
            <p:spPr>
              <a:xfrm>
                <a:off x="7055100" y="5123740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EE76313-8372-F952-195E-106A3E49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5123740"/>
                <a:ext cx="2246711" cy="507831"/>
              </a:xfrm>
              <a:prstGeom prst="rect">
                <a:avLst/>
              </a:prstGeom>
              <a:blipFill>
                <a:blip r:embed="rId34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233EC851-077B-9205-1F8D-73FB4FC1B421}"/>
              </a:ext>
            </a:extLst>
          </p:cNvPr>
          <p:cNvSpPr txBox="1"/>
          <p:nvPr/>
        </p:nvSpPr>
        <p:spPr>
          <a:xfrm>
            <a:off x="1109133" y="4817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EDDBF17-89F7-EE43-21C6-10A650D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Uniform </a:t>
            </a:r>
            <a:r>
              <a:rPr lang="de-DE" err="1"/>
              <a:t>Strategies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63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D0492514-B9C4-10BB-C4A8-F0FD4E6443FF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D0492514-B9C4-10BB-C4A8-F0FD4E644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2F5D802C-3C12-1B7B-FDBA-50720B69F438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2F5D802C-3C12-1B7B-FDBA-50720B69F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805A67-470B-3241-9397-611D7C825396}"/>
                  </a:ext>
                </a:extLst>
              </p:cNvPr>
              <p:cNvSpPr txBox="1"/>
              <p:nvPr/>
            </p:nvSpPr>
            <p:spPr>
              <a:xfrm>
                <a:off x="4967887" y="3099256"/>
                <a:ext cx="192748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805A67-470B-3241-9397-611D7C825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887" y="3099256"/>
                <a:ext cx="1927488" cy="715581"/>
              </a:xfrm>
              <a:prstGeom prst="rect">
                <a:avLst/>
              </a:prstGeom>
              <a:blipFill>
                <a:blip r:embed="rId6"/>
                <a:stretch>
                  <a:fillRect l="-658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3CE84DA0-F268-921A-B7F1-1652BDB0CFD5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3CE84DA0-F268-921A-B7F1-1652BDB0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ACE1CE07-E8A0-3243-552D-57119F60308F}"/>
              </a:ext>
            </a:extLst>
          </p:cNvPr>
          <p:cNvSpPr txBox="1"/>
          <p:nvPr/>
        </p:nvSpPr>
        <p:spPr>
          <a:xfrm>
            <a:off x="1038825" y="5241067"/>
            <a:ext cx="1922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wins</a:t>
            </a:r>
            <a:r>
              <a:rPr lang="de-DE" sz="1350" b="1"/>
              <a:t> </a:t>
            </a:r>
            <a:r>
              <a:rPr lang="de-DE" sz="1350" err="1"/>
              <a:t>otherwise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7DF5E9-50A8-5259-D4A8-82C8C5EB65DB}"/>
                  </a:ext>
                </a:extLst>
              </p:cNvPr>
              <p:cNvSpPr txBox="1"/>
              <p:nvPr/>
            </p:nvSpPr>
            <p:spPr>
              <a:xfrm>
                <a:off x="1038825" y="4264782"/>
                <a:ext cx="2052038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</a:t>
                </a:r>
                <a:br>
                  <a:rPr lang="de-DE" sz="135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every</a:t>
                </a:r>
                <a:r>
                  <a:rPr lang="de-DE" sz="1350"/>
                  <a:t> </a:t>
                </a:r>
                <a:r>
                  <a:rPr lang="de-DE" sz="1350" err="1"/>
                  <a:t>model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de-DE" sz="1350"/>
                  <a:t>,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7DF5E9-50A8-5259-D4A8-82C8C5EB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5" y="4264782"/>
                <a:ext cx="2052038" cy="720838"/>
              </a:xfrm>
              <a:prstGeom prst="rect">
                <a:avLst/>
              </a:prstGeom>
              <a:blipFill>
                <a:blip r:embed="rId8"/>
                <a:stretch>
                  <a:fillRect l="-593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166FF40-90AD-5434-6ABB-205C29E43202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166FF40-90AD-5434-6ABB-205C29E43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B40096F4-452E-B804-3443-E3C7C6451600}"/>
              </a:ext>
            </a:extLst>
          </p:cNvPr>
          <p:cNvSpPr txBox="1"/>
          <p:nvPr/>
        </p:nvSpPr>
        <p:spPr>
          <a:xfrm>
            <a:off x="1038825" y="5241067"/>
            <a:ext cx="1922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wins</a:t>
            </a:r>
            <a:r>
              <a:rPr lang="de-DE" sz="1350" b="1"/>
              <a:t> </a:t>
            </a:r>
            <a:r>
              <a:rPr lang="de-DE" sz="1350" err="1"/>
              <a:t>otherwise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 </a:t>
                </a:r>
                <a:br>
                  <a:rPr lang="de-DE" sz="135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every</a:t>
                </a:r>
                <a:r>
                  <a:rPr lang="de-DE" sz="1350"/>
                  <a:t> </a:t>
                </a:r>
                <a:r>
                  <a:rPr lang="de-DE" sz="1350" err="1"/>
                  <a:t>model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de-DE" sz="1350"/>
                  <a:t>, </a:t>
                </a:r>
                <a:r>
                  <a:rPr lang="de-DE" sz="1350" err="1"/>
                  <a:t>there</a:t>
                </a:r>
                <a:r>
                  <a:rPr lang="de-DE" sz="1350"/>
                  <a:t> </a:t>
                </a:r>
                <a:r>
                  <a:rPr lang="de-DE" sz="1350" err="1"/>
                  <a:t>is</a:t>
                </a:r>
                <a:r>
                  <a:rPr lang="de-DE" sz="1350"/>
                  <a:t> </a:t>
                </a:r>
                <a:r>
                  <a:rPr lang="de-DE" sz="1350" err="1"/>
                  <a:t>some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  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blipFill>
                <a:blip r:embed="rId6"/>
                <a:stretch>
                  <a:fillRect l="-613"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blipFill>
                <a:blip r:embed="rId8"/>
                <a:stretch>
                  <a:fillRect l="-463" t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/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AA8751A0-755D-17BD-F962-37A26DB868C5}"/>
              </a:ext>
            </a:extLst>
          </p:cNvPr>
          <p:cNvSpPr txBox="1"/>
          <p:nvPr/>
        </p:nvSpPr>
        <p:spPr>
          <a:xfrm>
            <a:off x="4968000" y="4416187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8DC63FA-366B-14D9-9CA9-F56B430AAAB3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8DC63FA-366B-14D9-9CA9-F56B430A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71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B4BF1AE1-9791-30F3-5650-4ABDD2F5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33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82FC3628-B192-0B5B-889B-FA21933D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712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5E944D1B-D8C0-D4EE-B540-B7D8833C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073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C9422713-7CDA-724F-D0EA-FB85C055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4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410023B-21C5-5DAF-6E19-D4C0BFFB4CCD}"/>
              </a:ext>
            </a:extLst>
          </p:cNvPr>
          <p:cNvSpPr/>
          <p:nvPr/>
        </p:nvSpPr>
        <p:spPr>
          <a:xfrm>
            <a:off x="2908300" y="924282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Semantic</a:t>
            </a:r>
            <a:r>
              <a:rPr lang="de-DE" sz="2400" b="1"/>
              <a:t> Game</a:t>
            </a:r>
            <a:br>
              <a:rPr lang="de-DE" sz="2400" b="1"/>
            </a:br>
            <a:r>
              <a:rPr lang="de-DE" sz="1600" b="1"/>
              <a:t>(</a:t>
            </a:r>
            <a:r>
              <a:rPr lang="de-DE" sz="1600" b="1" err="1"/>
              <a:t>truth</a:t>
            </a:r>
            <a:r>
              <a:rPr lang="de-DE" sz="1600" b="1"/>
              <a:t> in a </a:t>
            </a:r>
            <a:r>
              <a:rPr lang="de-DE" sz="1600" b="1" err="1"/>
              <a:t>model</a:t>
            </a:r>
            <a:r>
              <a:rPr lang="de-DE" sz="1600" b="1"/>
              <a:t>)</a:t>
            </a: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F0DBD32-DE05-16D7-9CF9-486239248A8D}"/>
              </a:ext>
            </a:extLst>
          </p:cNvPr>
          <p:cNvSpPr/>
          <p:nvPr/>
        </p:nvSpPr>
        <p:spPr>
          <a:xfrm>
            <a:off x="2908300" y="29581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Provability</a:t>
            </a:r>
            <a:r>
              <a:rPr lang="de-DE" sz="2400" b="1"/>
              <a:t> Game</a:t>
            </a:r>
          </a:p>
          <a:p>
            <a:pPr algn="ctr"/>
            <a:r>
              <a:rPr lang="de-DE" sz="1600" b="1"/>
              <a:t>(</a:t>
            </a:r>
            <a:r>
              <a:rPr lang="de-DE" sz="1600" b="1" err="1"/>
              <a:t>validity</a:t>
            </a:r>
            <a:r>
              <a:rPr lang="de-DE" sz="1600" b="1"/>
              <a:t>)</a:t>
            </a:r>
            <a:endParaRPr lang="de-DE" sz="120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F99A47-97F3-D204-53FF-53D20EA4C8FA}"/>
              </a:ext>
            </a:extLst>
          </p:cNvPr>
          <p:cNvSpPr/>
          <p:nvPr/>
        </p:nvSpPr>
        <p:spPr>
          <a:xfrm>
            <a:off x="2908300" y="50409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Analytic</a:t>
            </a:r>
            <a:r>
              <a:rPr lang="de-DE" sz="2400" b="1"/>
              <a:t> </a:t>
            </a:r>
            <a:r>
              <a:rPr lang="de-DE" sz="2400" b="1" err="1"/>
              <a:t>Calculus</a:t>
            </a:r>
            <a:endParaRPr lang="de-DE" sz="2400" b="1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B545F35-7668-68A4-642B-9F34E30D221A}"/>
              </a:ext>
            </a:extLst>
          </p:cNvPr>
          <p:cNvSpPr/>
          <p:nvPr/>
        </p:nvSpPr>
        <p:spPr>
          <a:xfrm>
            <a:off x="2627251" y="740009"/>
            <a:ext cx="3882913" cy="34437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546CAE7C-B385-1E86-DED4-17F71B433ED3}"/>
              </a:ext>
            </a:extLst>
          </p:cNvPr>
          <p:cNvSpPr/>
          <p:nvPr/>
        </p:nvSpPr>
        <p:spPr>
          <a:xfrm>
            <a:off x="4340109" y="1965682"/>
            <a:ext cx="463779" cy="992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lift</a:t>
            </a:r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862A3622-2F72-88B3-DF4C-4C02B60066D6}"/>
              </a:ext>
            </a:extLst>
          </p:cNvPr>
          <p:cNvSpPr/>
          <p:nvPr/>
        </p:nvSpPr>
        <p:spPr>
          <a:xfrm>
            <a:off x="4336819" y="3999524"/>
            <a:ext cx="463779" cy="1041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extract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93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195F2E27-4D11-2024-68F1-EAB21581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82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94E6D27D-3B73-602C-5A37-92DC0C23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353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D6836608-0F21-B598-AA07-A0775D4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357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F73323C-ED59-8B85-68C1-FECBE91F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30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118685-F3B8-7BA1-9DB4-B1226663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70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D49CA2A-556F-D96F-F1BC-32C7FF43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725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3C9198-BB10-AC2F-9AF3-87CE57311894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flipH="1">
            <a:off x="6344512" y="5325634"/>
            <a:ext cx="1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/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234219F2-9FA7-D14E-01DB-F45BD43E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4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3C9198-BB10-AC2F-9AF3-87CE57311894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flipH="1">
            <a:off x="6344512" y="5325634"/>
            <a:ext cx="1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B809FC24-3D63-375B-900D-18768FC0453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>
          <a:xfrm>
            <a:off x="8083547" y="5325634"/>
            <a:ext cx="0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/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: abgerundete Ecken 90">
                <a:extLst>
                  <a:ext uri="{FF2B5EF4-FFF2-40B4-BE49-F238E27FC236}">
                    <a16:creationId xmlns:a16="http://schemas.microsoft.com/office/drawing/2014/main" id="{569A32B9-052B-EDAD-87BD-CDD810D813A7}"/>
                  </a:ext>
                </a:extLst>
              </p:cNvPr>
              <p:cNvSpPr/>
              <p:nvPr/>
            </p:nvSpPr>
            <p:spPr>
              <a:xfrm>
                <a:off x="7649032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hteck: abgerundete Ecken 90">
                <a:extLst>
                  <a:ext uri="{FF2B5EF4-FFF2-40B4-BE49-F238E27FC236}">
                    <a16:creationId xmlns:a16="http://schemas.microsoft.com/office/drawing/2014/main" id="{569A32B9-052B-EDAD-87BD-CDD810D81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32" y="5450384"/>
                <a:ext cx="869030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206C0149-A864-416D-328B-D2A4B3A9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846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CD888-B8D2-90DE-DF18-526BF2BE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Adequacy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/>
              <p:nvPr/>
            </p:nvSpPr>
            <p:spPr>
              <a:xfrm>
                <a:off x="3324225" y="26479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wss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br>
                  <a:rPr lang="de-DE" dirty="0"/>
                </a:br>
                <a:r>
                  <a:rPr lang="de-DE" sz="1350" dirty="0" err="1"/>
                  <a:t>for</a:t>
                </a:r>
                <a:r>
                  <a:rPr lang="de-DE" sz="1350" dirty="0"/>
                  <a:t> all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2647950"/>
                <a:ext cx="2495550" cy="7810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/>
              <p:nvPr/>
            </p:nvSpPr>
            <p:spPr>
              <a:xfrm>
                <a:off x="3324225" y="44946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4494614"/>
                <a:ext cx="2495550" cy="7810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feil: nach oben und unten 2">
            <a:extLst>
              <a:ext uri="{FF2B5EF4-FFF2-40B4-BE49-F238E27FC236}">
                <a16:creationId xmlns:a16="http://schemas.microsoft.com/office/drawing/2014/main" id="{F636B59A-7CB0-E37E-9D6E-CB181EE292C6}"/>
              </a:ext>
            </a:extLst>
          </p:cNvPr>
          <p:cNvSpPr/>
          <p:nvPr/>
        </p:nvSpPr>
        <p:spPr>
          <a:xfrm>
            <a:off x="4419600" y="3429000"/>
            <a:ext cx="304800" cy="1065614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7165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ssdiagramm: Sortieren 5">
            <a:extLst>
              <a:ext uri="{FF2B5EF4-FFF2-40B4-BE49-F238E27FC236}">
                <a16:creationId xmlns:a16="http://schemas.microsoft.com/office/drawing/2014/main" id="{76B26BD9-A072-C3E7-6D69-BF0D788A7AEA}"/>
              </a:ext>
            </a:extLst>
          </p:cNvPr>
          <p:cNvSpPr/>
          <p:nvPr/>
        </p:nvSpPr>
        <p:spPr>
          <a:xfrm rot="16200000">
            <a:off x="4480964" y="2261638"/>
            <a:ext cx="182073" cy="1504952"/>
          </a:xfrm>
          <a:prstGeom prst="flowChartSor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86E30684-3DEB-DD3D-89E3-5C6DA07FDB60}"/>
              </a:ext>
            </a:extLst>
          </p:cNvPr>
          <p:cNvSpPr/>
          <p:nvPr/>
        </p:nvSpPr>
        <p:spPr>
          <a:xfrm rot="10800000">
            <a:off x="6429377" y="3390900"/>
            <a:ext cx="285750" cy="1065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1350" err="1">
                <a:solidFill>
                  <a:schemeClr val="bg1"/>
                </a:solidFill>
              </a:rPr>
              <a:t>extract</a:t>
            </a:r>
            <a:endParaRPr lang="de-DE" sz="1350">
              <a:solidFill>
                <a:schemeClr val="bg1"/>
              </a:solidFill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9EB6261C-3139-3B08-1DB8-4B1BB72B8924}"/>
              </a:ext>
            </a:extLst>
          </p:cNvPr>
          <p:cNvSpPr/>
          <p:nvPr/>
        </p:nvSpPr>
        <p:spPr>
          <a:xfrm rot="10800000">
            <a:off x="2428875" y="3390900"/>
            <a:ext cx="285750" cy="1065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1350" err="1">
                <a:solidFill>
                  <a:schemeClr val="bg1"/>
                </a:solidFill>
              </a:rPr>
              <a:t>extract</a:t>
            </a:r>
            <a:endParaRPr lang="de-DE" sz="135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CD888-B8D2-90DE-DF18-526BF2BE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Adequacy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/>
              <p:nvPr/>
            </p:nvSpPr>
            <p:spPr>
              <a:xfrm>
                <a:off x="1323975" y="26098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wss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br>
                  <a:rPr lang="de-DE" dirty="0"/>
                </a:br>
                <a:r>
                  <a:rPr lang="de-DE" sz="1350" dirty="0" err="1"/>
                  <a:t>for</a:t>
                </a:r>
                <a:r>
                  <a:rPr lang="de-DE" sz="1350" dirty="0"/>
                  <a:t> all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75" y="2609850"/>
                <a:ext cx="2495550" cy="7810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/>
              <p:nvPr/>
            </p:nvSpPr>
            <p:spPr>
              <a:xfrm>
                <a:off x="1323975" y="44565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P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75" y="4456514"/>
                <a:ext cx="2495550" cy="7810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49EBE92A-F231-29D3-81B8-C7EBE9FD21AD}"/>
                  </a:ext>
                </a:extLst>
              </p:cNvPr>
              <p:cNvSpPr/>
              <p:nvPr/>
            </p:nvSpPr>
            <p:spPr>
              <a:xfrm>
                <a:off x="5324477" y="26098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O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br>
                  <a:rPr lang="de-DE"/>
                </a:b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some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49EBE92A-F231-29D3-81B8-C7EBE9FD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77" y="2609850"/>
                <a:ext cx="2495550" cy="7810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C3E0D870-756E-B704-0A6A-C5CE19ECC446}"/>
                  </a:ext>
                </a:extLst>
              </p:cNvPr>
              <p:cNvSpPr/>
              <p:nvPr/>
            </p:nvSpPr>
            <p:spPr>
              <a:xfrm>
                <a:off x="5324477" y="44565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O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C3E0D870-756E-B704-0A6A-C5CE19ECC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77" y="4456514"/>
                <a:ext cx="2495550" cy="7810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Sortieren 6">
            <a:extLst>
              <a:ext uri="{FF2B5EF4-FFF2-40B4-BE49-F238E27FC236}">
                <a16:creationId xmlns:a16="http://schemas.microsoft.com/office/drawing/2014/main" id="{8A83E614-AF6E-108D-8601-6875ABF4644A}"/>
              </a:ext>
            </a:extLst>
          </p:cNvPr>
          <p:cNvSpPr/>
          <p:nvPr/>
        </p:nvSpPr>
        <p:spPr>
          <a:xfrm rot="16200000">
            <a:off x="4480964" y="4094563"/>
            <a:ext cx="182073" cy="1504952"/>
          </a:xfrm>
          <a:prstGeom prst="flowChartSor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294477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0" grpId="0" animBg="1"/>
      <p:bldP spid="11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49456-6EB5-447E-4F29-F14FF46F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Hintikka‘s</a:t>
            </a:r>
            <a:r>
              <a:rPr lang="de-DE"/>
              <a:t> </a:t>
            </a:r>
            <a:r>
              <a:rPr lang="de-DE" err="1"/>
              <a:t>Semantic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/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blipFill>
                <a:blip r:embed="rId2"/>
                <a:stretch>
                  <a:fillRect l="-8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/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  <a:blipFill>
                <a:blip r:embed="rId3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CB4DD90-B2F4-07F1-BF05-EB6296BB0EC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3696388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/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blipFill>
                <a:blip r:embed="rId4"/>
                <a:stretch>
                  <a:fillRect l="-12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/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  <a:blipFill>
                <a:blip r:embed="rId5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214C4EA-2C70-5DC2-802A-748C50603EF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>
            <a:off x="4196364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/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blipFill>
                <a:blip r:embed="rId6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/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  <a:blipFill>
                <a:blip r:embed="rId7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8F28D64-510C-9C9C-E133-AD917AFFAEA9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730172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/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blipFill>
                <a:blip r:embed="rId8"/>
                <a:stretch>
                  <a:fillRect t="-5556" r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287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FAEF9-1026-AD96-FDF5-D6ADC0FB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0" y="1322401"/>
            <a:ext cx="2186865" cy="1928798"/>
          </a:xfrm>
        </p:spPr>
        <p:txBody>
          <a:bodyPr>
            <a:normAutofit/>
          </a:bodyPr>
          <a:lstStyle/>
          <a:p>
            <a:r>
              <a:rPr lang="de-DE" err="1"/>
              <a:t>Example</a:t>
            </a:r>
            <a:r>
              <a:rPr lang="de-DE"/>
              <a:t> (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proof</a:t>
            </a:r>
            <a:r>
              <a:rPr lang="de-DE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18FF1F4-864D-52A6-C69E-3E6E9A8084A3}"/>
                  </a:ext>
                </a:extLst>
              </p:cNvPr>
              <p:cNvSpPr txBox="1"/>
              <p:nvPr/>
            </p:nvSpPr>
            <p:spPr>
              <a:xfrm>
                <a:off x="3106529" y="4627549"/>
                <a:ext cx="4572000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C18FF1F4-864D-52A6-C69E-3E6E9A808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29" y="4627549"/>
                <a:ext cx="4572000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3BC4AA3-271C-C74B-6009-0A0EC3E460A0}"/>
                  </a:ext>
                </a:extLst>
              </p:cNvPr>
              <p:cNvSpPr txBox="1"/>
              <p:nvPr/>
            </p:nvSpPr>
            <p:spPr>
              <a:xfrm>
                <a:off x="3026259" y="4225757"/>
                <a:ext cx="5905500" cy="33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3BC4AA3-271C-C74B-6009-0A0EC3E46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59" y="4225757"/>
                <a:ext cx="5905500" cy="33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C7E0E79-B1FE-B33D-DF6C-D2DEAD23DE5A}"/>
                  </a:ext>
                </a:extLst>
              </p:cNvPr>
              <p:cNvSpPr txBox="1"/>
              <p:nvPr/>
            </p:nvSpPr>
            <p:spPr>
              <a:xfrm>
                <a:off x="3481744" y="3848478"/>
                <a:ext cx="4597400" cy="33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C7E0E79-B1FE-B33D-DF6C-D2DEAD23D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44" y="3848478"/>
                <a:ext cx="4597400" cy="339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859946C-21FF-BF28-EC47-7BE1C71F26AF}"/>
                  </a:ext>
                </a:extLst>
              </p:cNvPr>
              <p:cNvSpPr txBox="1"/>
              <p:nvPr/>
            </p:nvSpPr>
            <p:spPr>
              <a:xfrm>
                <a:off x="3269194" y="3454309"/>
                <a:ext cx="4708524" cy="339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859946C-21FF-BF28-EC47-7BE1C71F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194" y="3454309"/>
                <a:ext cx="4708524" cy="339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8BAAE44-688F-2E63-3ADE-C11907EC7246}"/>
                  </a:ext>
                </a:extLst>
              </p:cNvPr>
              <p:cNvSpPr txBox="1"/>
              <p:nvPr/>
            </p:nvSpPr>
            <p:spPr>
              <a:xfrm>
                <a:off x="3105073" y="3115518"/>
                <a:ext cx="2105510" cy="339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8BAAE44-688F-2E63-3ADE-C11907EC7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073" y="3115518"/>
                <a:ext cx="2105510" cy="3391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30E871F-2700-BED1-19D6-A24C55FB7E7C}"/>
                  </a:ext>
                </a:extLst>
              </p:cNvPr>
              <p:cNvSpPr txBox="1"/>
              <p:nvPr/>
            </p:nvSpPr>
            <p:spPr>
              <a:xfrm>
                <a:off x="6148067" y="3127562"/>
                <a:ext cx="2105510" cy="3391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30E871F-2700-BED1-19D6-A24C55FB7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067" y="3127562"/>
                <a:ext cx="2105510" cy="339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A4357E6-A07D-6D91-2A78-61419D02223F}"/>
                  </a:ext>
                </a:extLst>
              </p:cNvPr>
              <p:cNvSpPr txBox="1"/>
              <p:nvPr/>
            </p:nvSpPr>
            <p:spPr>
              <a:xfrm>
                <a:off x="3731584" y="2814885"/>
                <a:ext cx="85248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A4357E6-A07D-6D91-2A78-61419D02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84" y="2814885"/>
                <a:ext cx="852487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81CA6B1-445E-AB63-B294-5CFB6FE50067}"/>
                  </a:ext>
                </a:extLst>
              </p:cNvPr>
              <p:cNvSpPr txBox="1"/>
              <p:nvPr/>
            </p:nvSpPr>
            <p:spPr>
              <a:xfrm>
                <a:off x="6475741" y="2787851"/>
                <a:ext cx="1544637" cy="309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81CA6B1-445E-AB63-B294-5CFB6FE50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741" y="2787851"/>
                <a:ext cx="1544637" cy="3098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F82F235-851F-46BA-3FF7-9F5156B4B300}"/>
                  </a:ext>
                </a:extLst>
              </p:cNvPr>
              <p:cNvSpPr txBox="1"/>
              <p:nvPr/>
            </p:nvSpPr>
            <p:spPr>
              <a:xfrm>
                <a:off x="5825388" y="2472797"/>
                <a:ext cx="1300706" cy="309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F82F235-851F-46BA-3FF7-9F5156B4B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88" y="2472797"/>
                <a:ext cx="1300706" cy="3098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0A637B2-A7F6-08D5-4628-825C1CFFD711}"/>
                  </a:ext>
                </a:extLst>
              </p:cNvPr>
              <p:cNvSpPr txBox="1"/>
              <p:nvPr/>
            </p:nvSpPr>
            <p:spPr>
              <a:xfrm>
                <a:off x="7607951" y="2472797"/>
                <a:ext cx="1144587" cy="309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0A637B2-A7F6-08D5-4628-825C1CFF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951" y="2472797"/>
                <a:ext cx="1144587" cy="3098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74FAEE6-EC20-C48D-0464-A26AAAF5854B}"/>
                  </a:ext>
                </a:extLst>
              </p:cNvPr>
              <p:cNvSpPr txBox="1"/>
              <p:nvPr/>
            </p:nvSpPr>
            <p:spPr>
              <a:xfrm>
                <a:off x="6049497" y="2208361"/>
                <a:ext cx="85248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74FAEE6-EC20-C48D-0464-A26AAAF5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97" y="2208361"/>
                <a:ext cx="852487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A0D1368-1109-74B3-B86D-2F8793706737}"/>
                  </a:ext>
                </a:extLst>
              </p:cNvPr>
              <p:cNvSpPr txBox="1"/>
              <p:nvPr/>
            </p:nvSpPr>
            <p:spPr>
              <a:xfrm>
                <a:off x="7720012" y="2216485"/>
                <a:ext cx="85248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A0D1368-1109-74B3-B86D-2F8793706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012" y="2216485"/>
                <a:ext cx="852487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F790261B-8864-7E9E-CE9B-900D99268B3F}"/>
              </a:ext>
            </a:extLst>
          </p:cNvPr>
          <p:cNvCxnSpPr>
            <a:cxnSpLocks/>
          </p:cNvCxnSpPr>
          <p:nvPr/>
        </p:nvCxnSpPr>
        <p:spPr>
          <a:xfrm>
            <a:off x="3269194" y="4593135"/>
            <a:ext cx="5354106" cy="34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1CB2DAC-1DBF-714E-79E3-340CB2F62791}"/>
              </a:ext>
            </a:extLst>
          </p:cNvPr>
          <p:cNvCxnSpPr>
            <a:cxnSpLocks/>
          </p:cNvCxnSpPr>
          <p:nvPr/>
        </p:nvCxnSpPr>
        <p:spPr>
          <a:xfrm>
            <a:off x="3821979" y="4205887"/>
            <a:ext cx="4045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C95B952C-73EC-A38C-C10E-1FD7A33603AC}"/>
              </a:ext>
            </a:extLst>
          </p:cNvPr>
          <p:cNvCxnSpPr>
            <a:cxnSpLocks/>
          </p:cNvCxnSpPr>
          <p:nvPr/>
        </p:nvCxnSpPr>
        <p:spPr>
          <a:xfrm>
            <a:off x="4419600" y="3770501"/>
            <a:ext cx="2355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9D85544-1EBB-5EBF-9570-84C7D73F8F97}"/>
              </a:ext>
            </a:extLst>
          </p:cNvPr>
          <p:cNvCxnSpPr>
            <a:cxnSpLocks/>
          </p:cNvCxnSpPr>
          <p:nvPr/>
        </p:nvCxnSpPr>
        <p:spPr>
          <a:xfrm>
            <a:off x="3369694" y="3450145"/>
            <a:ext cx="4771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D1E693F-C31F-571E-1762-3EB174156BC7}"/>
              </a:ext>
            </a:extLst>
          </p:cNvPr>
          <p:cNvCxnSpPr>
            <a:cxnSpLocks/>
          </p:cNvCxnSpPr>
          <p:nvPr/>
        </p:nvCxnSpPr>
        <p:spPr>
          <a:xfrm>
            <a:off x="3481744" y="3103690"/>
            <a:ext cx="1310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7F2D1A19-DA3A-9210-A35E-A81FC1F77F1D}"/>
              </a:ext>
            </a:extLst>
          </p:cNvPr>
          <p:cNvCxnSpPr>
            <a:cxnSpLocks/>
          </p:cNvCxnSpPr>
          <p:nvPr/>
        </p:nvCxnSpPr>
        <p:spPr>
          <a:xfrm>
            <a:off x="6565679" y="3122738"/>
            <a:ext cx="1310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07ACA01-FDF7-AE3C-4453-218D9C665E71}"/>
              </a:ext>
            </a:extLst>
          </p:cNvPr>
          <p:cNvCxnSpPr>
            <a:cxnSpLocks/>
          </p:cNvCxnSpPr>
          <p:nvPr/>
        </p:nvCxnSpPr>
        <p:spPr>
          <a:xfrm>
            <a:off x="5972659" y="2802593"/>
            <a:ext cx="259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7843E50D-18F7-73AC-0CBB-DE124FD2DF12}"/>
              </a:ext>
            </a:extLst>
          </p:cNvPr>
          <p:cNvCxnSpPr>
            <a:cxnSpLocks/>
          </p:cNvCxnSpPr>
          <p:nvPr/>
        </p:nvCxnSpPr>
        <p:spPr>
          <a:xfrm>
            <a:off x="5972659" y="2472797"/>
            <a:ext cx="929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4ECECBF-4476-504E-7769-D62B6A027263}"/>
              </a:ext>
            </a:extLst>
          </p:cNvPr>
          <p:cNvCxnSpPr>
            <a:cxnSpLocks/>
          </p:cNvCxnSpPr>
          <p:nvPr/>
        </p:nvCxnSpPr>
        <p:spPr>
          <a:xfrm>
            <a:off x="7672179" y="2472797"/>
            <a:ext cx="929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9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610F3ECC-FAA5-C238-308B-4ACE7BD69C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396075"/>
                  </p:ext>
                </p:extLst>
              </p:nvPr>
            </p:nvGraphicFramePr>
            <p:xfrm>
              <a:off x="2671129" y="1617451"/>
              <a:ext cx="6174599" cy="4630949"/>
            </p:xfrm>
            <a:graphic>
              <a:graphicData uri="http://schemas.microsoft.com/office/powerpoint/2016/slidezoom">
                <pslz:sldZm>
                  <pslz:sldZmObj sldId="308" cId="664693386">
                    <pslz:zmPr id="{EE0675F4-AD73-6441-8ACE-88B65B2C3C0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74599" cy="463094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extLst>
                  <a:ext uri="{FF2B5EF4-FFF2-40B4-BE49-F238E27FC236}">
                    <a16:creationId xmlns:a16="http://schemas.microsoft.com/office/drawing/2014/main" id="{610F3ECC-FAA5-C238-308B-4ACE7BD69C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129" y="1617451"/>
                <a:ext cx="6174599" cy="463094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>
                <a:extLst>
                  <a:ext uri="{FF2B5EF4-FFF2-40B4-BE49-F238E27FC236}">
                    <a16:creationId xmlns:a16="http://schemas.microsoft.com/office/drawing/2014/main" id="{63DC62A7-E1CD-C61E-98DF-566681212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6756294"/>
                  </p:ext>
                </p:extLst>
              </p:nvPr>
            </p:nvGraphicFramePr>
            <p:xfrm>
              <a:off x="-1484385" y="1617451"/>
              <a:ext cx="6376001" cy="4782001"/>
            </p:xfrm>
            <a:graphic>
              <a:graphicData uri="http://schemas.microsoft.com/office/powerpoint/2016/slidezoom">
                <pslz:sldZm>
                  <pslz:sldZmObj sldId="299" cId="2892846119">
                    <pslz:zmPr id="{7A8D5956-B726-4A47-B514-DD855BF2369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376001" cy="47820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extLst>
                  <a:ext uri="{FF2B5EF4-FFF2-40B4-BE49-F238E27FC236}">
                    <a16:creationId xmlns:a16="http://schemas.microsoft.com/office/drawing/2014/main" id="{63DC62A7-E1CD-C61E-98DF-566681212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84385" y="1617451"/>
                <a:ext cx="6376001" cy="47820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0BD677B9-CB25-79E0-D290-385186D7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Provability</a:t>
            </a:r>
            <a:r>
              <a:rPr lang="de-DE"/>
              <a:t> Games </a:t>
            </a:r>
            <a:r>
              <a:rPr lang="de-DE" err="1"/>
              <a:t>to</a:t>
            </a:r>
            <a:r>
              <a:rPr lang="de-DE"/>
              <a:t> Proofs</a:t>
            </a:r>
          </a:p>
        </p:txBody>
      </p:sp>
    </p:spTree>
    <p:extLst>
      <p:ext uri="{BB962C8B-B14F-4D97-AF65-F5344CB8AC3E}">
        <p14:creationId xmlns:p14="http://schemas.microsoft.com/office/powerpoint/2010/main" val="290667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Proof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1108993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93" y="1917576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B6B24D-CE6A-4789-38F1-7EF3811A722A}"/>
                  </a:ext>
                </a:extLst>
              </p:cNvPr>
              <p:cNvSpPr txBox="1"/>
              <p:nvPr/>
            </p:nvSpPr>
            <p:spPr>
              <a:xfrm>
                <a:off x="913673" y="2634146"/>
                <a:ext cx="10501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B6B24D-CE6A-4789-38F1-7EF3811A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2634146"/>
                <a:ext cx="1050128" cy="923330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54161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61" y="1917576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6908133" y="1917576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133" y="1917576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6211858" y="2580740"/>
                <a:ext cx="2052038" cy="530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</a:t>
                </a:r>
                <a:br>
                  <a:rPr lang="de-DE" sz="135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58" y="2580740"/>
                <a:ext cx="2052038" cy="530658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838601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01" y="1917576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3992498" y="2630470"/>
                <a:ext cx="2351694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br>
                  <a:rPr lang="de-DE" sz="1350" b="1"/>
                </a:br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:pPr algn="ctr"/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98" y="2630470"/>
                <a:ext cx="2351694" cy="1131079"/>
              </a:xfrm>
              <a:prstGeom prst="rect">
                <a:avLst/>
              </a:prstGeom>
              <a:blipFill>
                <a:blip r:embed="rId9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7FAAA2-3BF6-2C84-2F42-4E54CB8A30B6}"/>
                  </a:ext>
                </a:extLst>
              </p:cNvPr>
              <p:cNvSpPr txBox="1"/>
              <p:nvPr/>
            </p:nvSpPr>
            <p:spPr>
              <a:xfrm>
                <a:off x="913673" y="4705291"/>
                <a:ext cx="1204945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7FAAA2-3BF6-2C84-2F42-4E54CB8A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4705291"/>
                <a:ext cx="1204945" cy="423065"/>
              </a:xfrm>
              <a:prstGeom prst="rect">
                <a:avLst/>
              </a:prstGeom>
              <a:blipFill>
                <a:blip r:embed="rId10"/>
                <a:stretch>
                  <a:fillRect l="-3125" t="-2941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D9ABD58-C25E-40FC-D2C6-A420540C047F}"/>
                  </a:ext>
                </a:extLst>
              </p:cNvPr>
              <p:cNvSpPr txBox="1"/>
              <p:nvPr/>
            </p:nvSpPr>
            <p:spPr>
              <a:xfrm>
                <a:off x="913673" y="5324740"/>
                <a:ext cx="1208985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D9ABD58-C25E-40FC-D2C6-A420540C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5324740"/>
                <a:ext cx="1208985" cy="423065"/>
              </a:xfrm>
              <a:prstGeom prst="rect">
                <a:avLst/>
              </a:prstGeom>
              <a:blipFill>
                <a:blip r:embed="rId11"/>
                <a:stretch>
                  <a:fillRect l="-3125" t="-2941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3B4DEFA-F673-ABFC-410C-FD96DA9BD75F}"/>
                  </a:ext>
                </a:extLst>
              </p:cNvPr>
              <p:cNvSpPr txBox="1"/>
              <p:nvPr/>
            </p:nvSpPr>
            <p:spPr>
              <a:xfrm>
                <a:off x="2623318" y="4705699"/>
                <a:ext cx="1428148" cy="433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3B4DEFA-F673-ABFC-410C-FD96DA9BD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318" y="4705699"/>
                <a:ext cx="1428148" cy="433388"/>
              </a:xfrm>
              <a:prstGeom prst="rect">
                <a:avLst/>
              </a:prstGeom>
              <a:blipFill>
                <a:blip r:embed="rId12"/>
                <a:stretch>
                  <a:fillRect l="-2632" b="-1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A95381-FC74-98AC-CEAB-B96E20B9C76D}"/>
                  </a:ext>
                </a:extLst>
              </p:cNvPr>
              <p:cNvSpPr txBox="1"/>
              <p:nvPr/>
            </p:nvSpPr>
            <p:spPr>
              <a:xfrm>
                <a:off x="4724993" y="4705291"/>
                <a:ext cx="1001428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A95381-FC74-98AC-CEAB-B96E20B9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93" y="4705291"/>
                <a:ext cx="1001428" cy="404598"/>
              </a:xfrm>
              <a:prstGeom prst="rect">
                <a:avLst/>
              </a:prstGeom>
              <a:blipFill>
                <a:blip r:embed="rId13"/>
                <a:stretch>
                  <a:fillRect l="-3797" t="-3030" b="-1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E8776B-62E0-F1A9-370D-5A1418880A12}"/>
                  </a:ext>
                </a:extLst>
              </p:cNvPr>
              <p:cNvSpPr txBox="1"/>
              <p:nvPr/>
            </p:nvSpPr>
            <p:spPr>
              <a:xfrm>
                <a:off x="6341059" y="4705291"/>
                <a:ext cx="2290755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 (Axiom)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E8776B-62E0-F1A9-370D-5A141888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59" y="4705291"/>
                <a:ext cx="2290755" cy="230576"/>
              </a:xfrm>
              <a:prstGeom prst="rect">
                <a:avLst/>
              </a:prstGeom>
              <a:blipFill>
                <a:blip r:embed="rId14"/>
                <a:stretch>
                  <a:fillRect l="-2210" t="-10526" r="-3867" b="-42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3355E2D-072B-3577-98EA-D27584A15DEF}"/>
                  </a:ext>
                </a:extLst>
              </p:cNvPr>
              <p:cNvSpPr txBox="1"/>
              <p:nvPr/>
            </p:nvSpPr>
            <p:spPr>
              <a:xfrm>
                <a:off x="2658841" y="2634146"/>
                <a:ext cx="10501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r>
                  <a:rPr lang="de-DE" sz="135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3355E2D-072B-3577-98EA-D27584A1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41" y="2634146"/>
                <a:ext cx="1050128" cy="923330"/>
              </a:xfrm>
              <a:prstGeom prst="rect">
                <a:avLst/>
              </a:prstGeom>
              <a:blipFill>
                <a:blip r:embed="rId1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9C9C9A5D-4790-9BBB-E3FB-DE13CC563FC6}"/>
              </a:ext>
            </a:extLst>
          </p:cNvPr>
          <p:cNvSpPr/>
          <p:nvPr/>
        </p:nvSpPr>
        <p:spPr>
          <a:xfrm>
            <a:off x="1374000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>
            <a:extLst>
              <a:ext uri="{FF2B5EF4-FFF2-40B4-BE49-F238E27FC236}">
                <a16:creationId xmlns:a16="http://schemas.microsoft.com/office/drawing/2014/main" id="{8944FA55-E1D9-DDB8-2CC3-B30CD9C2D6BA}"/>
              </a:ext>
            </a:extLst>
          </p:cNvPr>
          <p:cNvSpPr/>
          <p:nvPr/>
        </p:nvSpPr>
        <p:spPr>
          <a:xfrm>
            <a:off x="3121157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16ADF37-82E8-DBBF-AAA8-1C1F5106F3A0}"/>
              </a:ext>
            </a:extLst>
          </p:cNvPr>
          <p:cNvSpPr/>
          <p:nvPr/>
        </p:nvSpPr>
        <p:spPr>
          <a:xfrm>
            <a:off x="5103608" y="3988865"/>
            <a:ext cx="129473" cy="42704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31A4A51-9D1B-F89D-F182-1EEC05C23A2D}"/>
              </a:ext>
            </a:extLst>
          </p:cNvPr>
          <p:cNvSpPr/>
          <p:nvPr/>
        </p:nvSpPr>
        <p:spPr>
          <a:xfrm>
            <a:off x="7173140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D6048B-93D8-1665-0BB6-D3C34013EB26}"/>
              </a:ext>
            </a:extLst>
          </p:cNvPr>
          <p:cNvSpPr/>
          <p:nvPr/>
        </p:nvSpPr>
        <p:spPr>
          <a:xfrm>
            <a:off x="628650" y="4531540"/>
            <a:ext cx="8143116" cy="140801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78A768D-9B9D-5E49-02F3-5351E785C82C}"/>
                  </a:ext>
                </a:extLst>
              </p:cNvPr>
              <p:cNvSpPr txBox="1"/>
              <p:nvPr/>
            </p:nvSpPr>
            <p:spPr>
              <a:xfrm>
                <a:off x="2628395" y="6214780"/>
                <a:ext cx="3887210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dirty="0"/>
                  <a:t>There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valid in CL.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78A768D-9B9D-5E49-02F3-5351E785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95" y="6214780"/>
                <a:ext cx="3887210" cy="369332"/>
              </a:xfrm>
              <a:prstGeom prst="rect">
                <a:avLst/>
              </a:prstGeom>
              <a:blipFill>
                <a:blip r:embed="rId16"/>
                <a:stretch>
                  <a:fillRect l="-971" t="-3125" r="-64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83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81BA5-D9B6-B19A-DA24-915775F5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274" y="365126"/>
            <a:ext cx="3648076" cy="1325563"/>
          </a:xfrm>
        </p:spPr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759C62-7187-C59F-5785-AB34F7AB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274" y="1825625"/>
            <a:ext cx="3648075" cy="4351338"/>
          </a:xfrm>
        </p:spPr>
        <p:txBody>
          <a:bodyPr/>
          <a:lstStyle/>
          <a:p>
            <a:r>
              <a:rPr lang="de-DE" dirty="0"/>
              <a:t>Negation</a:t>
            </a:r>
          </a:p>
          <a:p>
            <a:r>
              <a:rPr lang="de-DE" dirty="0" err="1"/>
              <a:t>Regulations</a:t>
            </a:r>
            <a:endParaRPr lang="de-DE" dirty="0"/>
          </a:p>
        </p:txBody>
      </p:sp>
      <p:sp>
        <p:nvSpPr>
          <p:cNvPr id="10" name="Rechteck: abgerundete Ecken 3">
            <a:extLst>
              <a:ext uri="{FF2B5EF4-FFF2-40B4-BE49-F238E27FC236}">
                <a16:creationId xmlns:a16="http://schemas.microsoft.com/office/drawing/2014/main" id="{6FC89BDB-BF48-7E7F-A1ED-352E78501C37}"/>
              </a:ext>
            </a:extLst>
          </p:cNvPr>
          <p:cNvSpPr/>
          <p:nvPr/>
        </p:nvSpPr>
        <p:spPr>
          <a:xfrm>
            <a:off x="909699" y="1018920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Semantic</a:t>
            </a:r>
            <a:r>
              <a:rPr lang="de-DE" sz="2400" b="1"/>
              <a:t> Game</a:t>
            </a:r>
            <a:br>
              <a:rPr lang="de-DE" sz="2400" b="1"/>
            </a:br>
            <a:r>
              <a:rPr lang="de-DE" sz="1600" b="1"/>
              <a:t>(</a:t>
            </a:r>
            <a:r>
              <a:rPr lang="de-DE" sz="1600" b="1" err="1"/>
              <a:t>truth</a:t>
            </a:r>
            <a:r>
              <a:rPr lang="de-DE" sz="1600" b="1"/>
              <a:t> in a </a:t>
            </a:r>
            <a:r>
              <a:rPr lang="de-DE" sz="1600" b="1" err="1"/>
              <a:t>model</a:t>
            </a:r>
            <a:r>
              <a:rPr lang="de-DE" sz="1600" b="1"/>
              <a:t>)</a:t>
            </a:r>
            <a:endParaRPr lang="de-DE"/>
          </a:p>
        </p:txBody>
      </p:sp>
      <p:sp>
        <p:nvSpPr>
          <p:cNvPr id="11" name="Rechteck: abgerundete Ecken 4">
            <a:extLst>
              <a:ext uri="{FF2B5EF4-FFF2-40B4-BE49-F238E27FC236}">
                <a16:creationId xmlns:a16="http://schemas.microsoft.com/office/drawing/2014/main" id="{DC898A93-C0ED-B998-3B07-8B7C24E8F045}"/>
              </a:ext>
            </a:extLst>
          </p:cNvPr>
          <p:cNvSpPr/>
          <p:nvPr/>
        </p:nvSpPr>
        <p:spPr>
          <a:xfrm>
            <a:off x="909699" y="3052763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Provability</a:t>
            </a:r>
            <a:r>
              <a:rPr lang="de-DE" sz="2400" b="1"/>
              <a:t> Game</a:t>
            </a:r>
          </a:p>
          <a:p>
            <a:pPr algn="ctr"/>
            <a:r>
              <a:rPr lang="de-DE" sz="1600" b="1"/>
              <a:t>(</a:t>
            </a:r>
            <a:r>
              <a:rPr lang="de-DE" sz="1600" b="1" err="1"/>
              <a:t>validity</a:t>
            </a:r>
            <a:r>
              <a:rPr lang="de-DE" sz="1600" b="1"/>
              <a:t>)</a:t>
            </a:r>
            <a:endParaRPr lang="de-DE" sz="1200"/>
          </a:p>
        </p:txBody>
      </p:sp>
      <p:sp>
        <p:nvSpPr>
          <p:cNvPr id="12" name="Rechteck: abgerundete Ecken 6">
            <a:extLst>
              <a:ext uri="{FF2B5EF4-FFF2-40B4-BE49-F238E27FC236}">
                <a16:creationId xmlns:a16="http://schemas.microsoft.com/office/drawing/2014/main" id="{96BCE7C4-44C6-EE37-A5E5-8F616DA2BC72}"/>
              </a:ext>
            </a:extLst>
          </p:cNvPr>
          <p:cNvSpPr/>
          <p:nvPr/>
        </p:nvSpPr>
        <p:spPr>
          <a:xfrm>
            <a:off x="909699" y="5135563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Analytic</a:t>
            </a:r>
            <a:r>
              <a:rPr lang="de-DE" sz="2400" b="1"/>
              <a:t> </a:t>
            </a:r>
            <a:r>
              <a:rPr lang="de-DE" sz="2400" b="1" err="1"/>
              <a:t>Calculus</a:t>
            </a:r>
            <a:endParaRPr lang="de-DE" sz="2400" b="1"/>
          </a:p>
        </p:txBody>
      </p:sp>
      <p:sp>
        <p:nvSpPr>
          <p:cNvPr id="13" name="Rechteck: abgerundete Ecken 9">
            <a:extLst>
              <a:ext uri="{FF2B5EF4-FFF2-40B4-BE49-F238E27FC236}">
                <a16:creationId xmlns:a16="http://schemas.microsoft.com/office/drawing/2014/main" id="{A4C69157-01DF-CBB9-004A-0EDD661D7DCC}"/>
              </a:ext>
            </a:extLst>
          </p:cNvPr>
          <p:cNvSpPr/>
          <p:nvPr/>
        </p:nvSpPr>
        <p:spPr>
          <a:xfrm>
            <a:off x="628650" y="834647"/>
            <a:ext cx="3882913" cy="34437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unten 7">
            <a:extLst>
              <a:ext uri="{FF2B5EF4-FFF2-40B4-BE49-F238E27FC236}">
                <a16:creationId xmlns:a16="http://schemas.microsoft.com/office/drawing/2014/main" id="{A88529ED-355B-D674-30EE-EDF2E7E46FAE}"/>
              </a:ext>
            </a:extLst>
          </p:cNvPr>
          <p:cNvSpPr/>
          <p:nvPr/>
        </p:nvSpPr>
        <p:spPr>
          <a:xfrm>
            <a:off x="2341508" y="2060320"/>
            <a:ext cx="463779" cy="992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lift</a:t>
            </a:r>
            <a:endParaRPr lang="de-DE"/>
          </a:p>
        </p:txBody>
      </p:sp>
      <p:sp>
        <p:nvSpPr>
          <p:cNvPr id="15" name="Pfeil: nach unten 8">
            <a:extLst>
              <a:ext uri="{FF2B5EF4-FFF2-40B4-BE49-F238E27FC236}">
                <a16:creationId xmlns:a16="http://schemas.microsoft.com/office/drawing/2014/main" id="{BD9FFA99-D43E-68C0-2621-863536AB502C}"/>
              </a:ext>
            </a:extLst>
          </p:cNvPr>
          <p:cNvSpPr/>
          <p:nvPr/>
        </p:nvSpPr>
        <p:spPr>
          <a:xfrm>
            <a:off x="2338218" y="4094162"/>
            <a:ext cx="463779" cy="1041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extract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50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1EF9F-5966-5D17-369B-25BF6397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 Outline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531D7A-6718-F192-20D2-06089AA0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✅</a:t>
            </a:r>
            <a:r>
              <a:rPr lang="de-DE" dirty="0"/>
              <a:t> Games, </a:t>
            </a:r>
            <a:r>
              <a:rPr lang="de-DE" dirty="0" err="1"/>
              <a:t>Strategies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Lifting </a:t>
            </a:r>
            <a:r>
              <a:rPr lang="de-DE" dirty="0" err="1"/>
              <a:t>Technique</a:t>
            </a:r>
            <a:endParaRPr lang="de-DE" dirty="0"/>
          </a:p>
          <a:p>
            <a:pPr marL="0" indent="0">
              <a:buNone/>
            </a:pPr>
            <a:r>
              <a:rPr lang="de-DE" sz="2000" dirty="0"/>
              <a:t>🔜</a:t>
            </a:r>
            <a:r>
              <a:rPr lang="de-DE" dirty="0"/>
              <a:t> Games in </a:t>
            </a:r>
            <a:r>
              <a:rPr lang="de-DE" dirty="0" err="1"/>
              <a:t>Logic</a:t>
            </a:r>
            <a:endParaRPr lang="de-DE" dirty="0"/>
          </a:p>
          <a:p>
            <a:pPr marL="0" indent="0">
              <a:buNone/>
            </a:pPr>
            <a:r>
              <a:rPr lang="de-DE" sz="2000" dirty="0"/>
              <a:t>🔜</a:t>
            </a:r>
            <a:r>
              <a:rPr lang="de-DE" dirty="0"/>
              <a:t> Games </a:t>
            </a:r>
            <a:r>
              <a:rPr lang="de-DE" dirty="0" err="1"/>
              <a:t>for</a:t>
            </a:r>
            <a:r>
              <a:rPr lang="de-DE" dirty="0"/>
              <a:t> Modal </a:t>
            </a:r>
            <a:r>
              <a:rPr lang="de-DE" dirty="0" err="1"/>
              <a:t>Logics</a:t>
            </a:r>
            <a:r>
              <a:rPr lang="de-DE" dirty="0"/>
              <a:t> (Chapter 3)</a:t>
            </a:r>
          </a:p>
          <a:p>
            <a:pPr marL="0" indent="0">
              <a:buNone/>
            </a:pPr>
            <a:r>
              <a:rPr lang="de-DE" sz="2000" dirty="0"/>
              <a:t>🔜 </a:t>
            </a:r>
            <a:r>
              <a:rPr lang="de-DE" dirty="0"/>
              <a:t>Games </a:t>
            </a:r>
            <a:r>
              <a:rPr lang="de-DE" dirty="0" err="1"/>
              <a:t>for</a:t>
            </a:r>
            <a:r>
              <a:rPr lang="de-DE" dirty="0"/>
              <a:t> Choice </a:t>
            </a:r>
            <a:r>
              <a:rPr lang="de-DE" dirty="0" err="1"/>
              <a:t>Logics</a:t>
            </a:r>
            <a:r>
              <a:rPr lang="de-DE" dirty="0"/>
              <a:t> (Chapter 4)</a:t>
            </a:r>
          </a:p>
          <a:p>
            <a:pPr marL="0" indent="0">
              <a:buNone/>
            </a:pPr>
            <a:r>
              <a:rPr lang="de-DE" sz="2000" dirty="0"/>
              <a:t>🔜</a:t>
            </a:r>
            <a:r>
              <a:rPr lang="de-DE" dirty="0"/>
              <a:t> A General Framework (Chapter 5)</a:t>
            </a:r>
          </a:p>
        </p:txBody>
      </p:sp>
    </p:spTree>
    <p:extLst>
      <p:ext uri="{BB962C8B-B14F-4D97-AF65-F5344CB8AC3E}">
        <p14:creationId xmlns:p14="http://schemas.microsoft.com/office/powerpoint/2010/main" val="4024033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59E95-494F-0FBF-BA5A-7DA17ECE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Games in </a:t>
            </a:r>
            <a:r>
              <a:rPr lang="de-DE" err="1"/>
              <a:t>Logic</a:t>
            </a:r>
            <a:endParaRPr lang="de-DE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5AB6B3F-B0C6-4FE2-5214-F3B51402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397806" y="528060"/>
            <a:ext cx="1939138" cy="25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70271BB-E749-3163-7993-62BC74D01C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7458295"/>
                  </p:ext>
                </p:extLst>
              </p:nvPr>
            </p:nvGraphicFramePr>
            <p:xfrm>
              <a:off x="-83121" y="1631643"/>
              <a:ext cx="3882887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m 5">
                <a:extLst>
                  <a:ext uri="{FF2B5EF4-FFF2-40B4-BE49-F238E27FC236}">
                    <a16:creationId xmlns:a16="http://schemas.microsoft.com/office/drawing/2014/main" id="{770271BB-E749-3163-7993-62BC74D01C9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07458295"/>
                  </p:ext>
                </p:extLst>
              </p:nvPr>
            </p:nvGraphicFramePr>
            <p:xfrm>
              <a:off x="-83121" y="1631643"/>
              <a:ext cx="3882887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F573F69-65E4-A7E3-27C7-2C6A1A33274C}"/>
              </a:ext>
            </a:extLst>
          </p:cNvPr>
          <p:cNvGrpSpPr/>
          <p:nvPr/>
        </p:nvGrpSpPr>
        <p:grpSpPr>
          <a:xfrm>
            <a:off x="4227962" y="1631643"/>
            <a:ext cx="2358000" cy="4064000"/>
            <a:chOff x="4927677" y="1825624"/>
            <a:chExt cx="2358000" cy="406400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3C8DF40-FEA2-A5FC-2527-3802CCF8BBB0}"/>
                </a:ext>
              </a:extLst>
            </p:cNvPr>
            <p:cNvGrpSpPr/>
            <p:nvPr/>
          </p:nvGrpSpPr>
          <p:grpSpPr>
            <a:xfrm>
              <a:off x="4927677" y="1825624"/>
              <a:ext cx="2358000" cy="4064000"/>
              <a:chOff x="3886943" y="0"/>
              <a:chExt cx="2016505" cy="4064000"/>
            </a:xfrm>
          </p:grpSpPr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DAFF48B6-23E3-FF5A-AB3F-159BAB1555C1}"/>
                  </a:ext>
                </a:extLst>
              </p:cNvPr>
              <p:cNvSpPr/>
              <p:nvPr/>
            </p:nvSpPr>
            <p:spPr>
              <a:xfrm>
                <a:off x="3886943" y="0"/>
                <a:ext cx="2016505" cy="40640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Abgerundetes Rechteck 4">
                <a:extLst>
                  <a:ext uri="{FF2B5EF4-FFF2-40B4-BE49-F238E27FC236}">
                    <a16:creationId xmlns:a16="http://schemas.microsoft.com/office/drawing/2014/main" id="{97BCDAEE-FECE-9E1B-118E-8C329A12302C}"/>
                  </a:ext>
                </a:extLst>
              </p:cNvPr>
              <p:cNvSpPr txBox="1"/>
              <p:nvPr/>
            </p:nvSpPr>
            <p:spPr>
              <a:xfrm>
                <a:off x="3886943" y="0"/>
                <a:ext cx="2016505" cy="121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2700" kern="1200" err="1"/>
                  <a:t>Provability</a:t>
                </a:r>
                <a:r>
                  <a:rPr lang="de-DE" sz="2700" kern="1200"/>
                  <a:t> Games</a:t>
                </a:r>
                <a:br>
                  <a:rPr lang="de-DE" sz="2700" kern="1200"/>
                </a:br>
                <a:r>
                  <a:rPr lang="de-DE" sz="1400" kern="1200"/>
                  <a:t>(</a:t>
                </a:r>
                <a:r>
                  <a:rPr lang="de-DE" sz="1400" kern="1200" err="1"/>
                  <a:t>Dialogue</a:t>
                </a:r>
                <a:r>
                  <a:rPr lang="de-DE" sz="1400" kern="1200"/>
                  <a:t> Games)</a:t>
                </a:r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B6F115B-E7EE-4F50-6B58-6C62D1377851}"/>
                </a:ext>
              </a:extLst>
            </p:cNvPr>
            <p:cNvGrpSpPr/>
            <p:nvPr/>
          </p:nvGrpSpPr>
          <p:grpSpPr>
            <a:xfrm>
              <a:off x="4999803" y="3047034"/>
              <a:ext cx="2232270" cy="795600"/>
              <a:chOff x="3691433" y="1221765"/>
              <a:chExt cx="3723349" cy="798413"/>
            </a:xfrm>
          </p:grpSpPr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656623FB-664D-4459-82CD-E91A34D4E879}"/>
                  </a:ext>
                </a:extLst>
              </p:cNvPr>
              <p:cNvSpPr/>
              <p:nvPr/>
            </p:nvSpPr>
            <p:spPr>
              <a:xfrm>
                <a:off x="3691433" y="1221765"/>
                <a:ext cx="3689756" cy="79841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Abgerundetes Rechteck 6">
                    <a:extLst>
                      <a:ext uri="{FF2B5EF4-FFF2-40B4-BE49-F238E27FC236}">
                        <a16:creationId xmlns:a16="http://schemas.microsoft.com/office/drawing/2014/main" id="{9C682A8D-B86E-B2C3-68D6-B7A93587C444}"/>
                      </a:ext>
                    </a:extLst>
                  </p:cNvPr>
                  <p:cNvSpPr txBox="1"/>
                  <p:nvPr/>
                </p:nvSpPr>
                <p:spPr>
                  <a:xfrm>
                    <a:off x="3727912" y="1242932"/>
                    <a:ext cx="3686870" cy="75164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860" tIns="17145" rIns="22860" bIns="17145" numCol="1" spcCol="1270" anchor="ctr" anchorCtr="0">
                    <a:noAutofit/>
                  </a:bodyPr>
                  <a:lstStyle/>
                  <a:p>
                    <a:pPr marL="0" lvl="0" indent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de-DE" sz="1100" kern="1200" err="1"/>
                      <a:t>Played</a:t>
                    </a:r>
                    <a:r>
                      <a:rPr lang="de-DE" sz="1100" kern="1200"/>
                      <a:t> </a:t>
                    </a:r>
                    <a:r>
                      <a:rPr lang="de-DE" sz="1100" kern="1200" err="1"/>
                      <a:t>over</a:t>
                    </a:r>
                    <a:r>
                      <a:rPr lang="de-DE" sz="1100" kern="1200"/>
                      <a:t> </a:t>
                    </a:r>
                    <a:r>
                      <a:rPr lang="de-DE" sz="1100" kern="1200" err="1"/>
                      <a:t>formula</a:t>
                    </a:r>
                    <a:r>
                      <a:rPr lang="de-DE" sz="1100" kern="1200"/>
                      <a:t> </a:t>
                    </a:r>
                    <a14:m>
                      <m:oMath xmlns:m="http://schemas.openxmlformats.org/officeDocument/2006/math">
                        <m:r>
                          <a:rPr lang="de-DE" sz="11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oMath>
                    </a14:m>
                    <a:endParaRPr lang="de-DE" sz="1100" kern="1200"/>
                  </a:p>
                </p:txBody>
              </p:sp>
            </mc:Choice>
            <mc:Fallback xmlns="">
              <p:sp>
                <p:nvSpPr>
                  <p:cNvPr id="16" name="Abgerundetes Rechteck 6">
                    <a:extLst>
                      <a:ext uri="{FF2B5EF4-FFF2-40B4-BE49-F238E27FC236}">
                        <a16:creationId xmlns:a16="http://schemas.microsoft.com/office/drawing/2014/main" id="{9C682A8D-B86E-B2C3-68D6-B7A93587C4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7912" y="1242932"/>
                    <a:ext cx="3686870" cy="7516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6DA08795-B8E4-DB73-653C-2B186D433849}"/>
                </a:ext>
              </a:extLst>
            </p:cNvPr>
            <p:cNvGrpSpPr/>
            <p:nvPr/>
          </p:nvGrpSpPr>
          <p:grpSpPr>
            <a:xfrm>
              <a:off x="5000299" y="3967338"/>
              <a:ext cx="2232187" cy="795600"/>
              <a:chOff x="3691983" y="2142065"/>
              <a:chExt cx="3723210" cy="798413"/>
            </a:xfrm>
          </p:grpSpPr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5CA3F93E-3C31-5344-E283-FD18B92DB779}"/>
                  </a:ext>
                </a:extLst>
              </p:cNvPr>
              <p:cNvSpPr/>
              <p:nvPr/>
            </p:nvSpPr>
            <p:spPr>
              <a:xfrm>
                <a:off x="3691983" y="2142065"/>
                <a:ext cx="3688930" cy="79841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Abgerundetes Rechteck 8">
                <a:extLst>
                  <a:ext uri="{FF2B5EF4-FFF2-40B4-BE49-F238E27FC236}">
                    <a16:creationId xmlns:a16="http://schemas.microsoft.com/office/drawing/2014/main" id="{2A10E253-F5B1-1250-A1ED-DEEB07C9047C}"/>
                  </a:ext>
                </a:extLst>
              </p:cNvPr>
              <p:cNvSpPr txBox="1"/>
              <p:nvPr/>
            </p:nvSpPr>
            <p:spPr>
              <a:xfrm>
                <a:off x="3728323" y="2164178"/>
                <a:ext cx="3686870" cy="75164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2860" tIns="17145" rIns="22860" bIns="17145" numCol="1" spcCol="1270" anchor="ctr" anchorCtr="0">
                <a:noAutofit/>
              </a:bodyPr>
              <a:lstStyle/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900" kern="1200" err="1"/>
                  <a:t>Lorenzen‘s</a:t>
                </a:r>
                <a:endParaRPr lang="de-DE" sz="900" kern="1200"/>
              </a:p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900" kern="1200" err="1"/>
                  <a:t>Mezhirov‘s</a:t>
                </a:r>
                <a:endParaRPr lang="de-DE" sz="900" kern="1200"/>
              </a:p>
              <a:p>
                <a:pPr marL="0" lvl="0" indent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de-DE" sz="900" kern="1200" err="1"/>
                  <a:t>every</a:t>
                </a:r>
                <a:r>
                  <a:rPr lang="de-DE" sz="900" kern="1200"/>
                  <a:t> </a:t>
                </a:r>
                <a:r>
                  <a:rPr lang="de-DE" sz="900" kern="1200" err="1"/>
                  <a:t>proof</a:t>
                </a:r>
                <a:r>
                  <a:rPr lang="de-DE" sz="900" kern="1200"/>
                  <a:t> </a:t>
                </a:r>
                <a:r>
                  <a:rPr lang="de-DE" sz="900" kern="1200" err="1"/>
                  <a:t>system</a:t>
                </a:r>
                <a:r>
                  <a:rPr lang="de-DE" sz="900" kern="1200"/>
                  <a:t> </a:t>
                </a:r>
                <a:r>
                  <a:rPr lang="de-DE" sz="700" kern="1200"/>
                  <a:t>🙄</a:t>
                </a:r>
                <a:endParaRPr lang="de-DE" sz="900" kern="1200"/>
              </a:p>
            </p:txBody>
          </p:sp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2E04BB5-1F09-7FBA-63A1-2C3E24B14825}"/>
                </a:ext>
              </a:extLst>
            </p:cNvPr>
            <p:cNvGrpSpPr/>
            <p:nvPr/>
          </p:nvGrpSpPr>
          <p:grpSpPr>
            <a:xfrm>
              <a:off x="5000299" y="4889853"/>
              <a:ext cx="2231253" cy="795600"/>
              <a:chOff x="3692608" y="3064585"/>
              <a:chExt cx="3721652" cy="798413"/>
            </a:xfrm>
          </p:grpSpPr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3D7259D-D605-B7F1-90E2-24BD5DEDEAC3}"/>
                  </a:ext>
                </a:extLst>
              </p:cNvPr>
              <p:cNvSpPr/>
              <p:nvPr/>
            </p:nvSpPr>
            <p:spPr>
              <a:xfrm>
                <a:off x="3692608" y="3064585"/>
                <a:ext cx="3690798" cy="79841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de-DE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Abgerundetes Rechteck 10">
                    <a:extLst>
                      <a:ext uri="{FF2B5EF4-FFF2-40B4-BE49-F238E27FC236}">
                        <a16:creationId xmlns:a16="http://schemas.microsoft.com/office/drawing/2014/main" id="{323461C5-1DC5-187D-9FFD-D4603DDF2D1D}"/>
                      </a:ext>
                    </a:extLst>
                  </p:cNvPr>
                  <p:cNvSpPr txBox="1"/>
                  <p:nvPr/>
                </p:nvSpPr>
                <p:spPr>
                  <a:xfrm>
                    <a:off x="3727389" y="3085424"/>
                    <a:ext cx="3686871" cy="75164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22860" tIns="17145" rIns="22860" bIns="17145" numCol="1" spcCol="1270" anchor="ctr" anchorCtr="0">
                    <a:noAutofit/>
                  </a:bodyPr>
                  <a:lstStyle/>
                  <a:p>
                    <a:pPr marL="0" lvl="0" indent="0" algn="ctr" defTabSz="400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de-DE" sz="1100" b="1" kern="1200" dirty="0" err="1"/>
                      <a:t>Adequacy</a:t>
                    </a:r>
                    <a:r>
                      <a:rPr lang="de-DE" sz="1100" kern="1200" dirty="0"/>
                      <a:t>:</a:t>
                    </a:r>
                    <a:br>
                      <a:rPr lang="de-DE" sz="1100" kern="1200" dirty="0"/>
                    </a:br>
                    <a:r>
                      <a:rPr lang="de-DE" sz="1100" b="1" kern="1200" dirty="0"/>
                      <a:t>P</a:t>
                    </a:r>
                    <a:r>
                      <a:rPr lang="de-DE" sz="1100" kern="1200" dirty="0"/>
                      <a:t> </a:t>
                    </a:r>
                    <a:r>
                      <a:rPr lang="de-DE" sz="1100" kern="1200" dirty="0" err="1"/>
                      <a:t>has</a:t>
                    </a:r>
                    <a:r>
                      <a:rPr lang="de-DE" sz="1100" kern="1200" dirty="0"/>
                      <a:t> a </a:t>
                    </a:r>
                    <a:r>
                      <a:rPr lang="de-DE" sz="1100" kern="1200" dirty="0" err="1"/>
                      <a:t>ws</a:t>
                    </a:r>
                    <a:r>
                      <a:rPr lang="de-DE" sz="1100" kern="1200" dirty="0"/>
                      <a:t> </a:t>
                    </a:r>
                    <a:r>
                      <a:rPr lang="de-DE" sz="1100" kern="1200" dirty="0" err="1"/>
                      <a:t>iff</a:t>
                    </a:r>
                    <a:r>
                      <a:rPr lang="de-DE" sz="1100" kern="1200" dirty="0"/>
                      <a:t> </a:t>
                    </a:r>
                    <a14:m>
                      <m:oMath xmlns:m="http://schemas.openxmlformats.org/officeDocument/2006/math">
                        <m:r>
                          <a:rPr lang="de-DE" sz="11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⊨</m:t>
                        </m:r>
                        <m:r>
                          <a:rPr lang="de-DE" sz="11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oMath>
                    </a14:m>
                    <a:r>
                      <a:rPr lang="de-DE" sz="1100" kern="12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12" name="Abgerundetes Rechteck 10">
                    <a:extLst>
                      <a:ext uri="{FF2B5EF4-FFF2-40B4-BE49-F238E27FC236}">
                        <a16:creationId xmlns:a16="http://schemas.microsoft.com/office/drawing/2014/main" id="{323461C5-1DC5-187D-9FFD-D4603DDF2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7389" y="3085424"/>
                    <a:ext cx="3686871" cy="7516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" name="Pfeil nach rechts 19">
            <a:extLst>
              <a:ext uri="{FF2B5EF4-FFF2-40B4-BE49-F238E27FC236}">
                <a16:creationId xmlns:a16="http://schemas.microsoft.com/office/drawing/2014/main" id="{8D48CD05-74D8-E86B-665A-8516C3900AA6}"/>
              </a:ext>
            </a:extLst>
          </p:cNvPr>
          <p:cNvSpPr/>
          <p:nvPr/>
        </p:nvSpPr>
        <p:spPr>
          <a:xfrm>
            <a:off x="3045348" y="3795392"/>
            <a:ext cx="1162061" cy="459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LIFTING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E620AB0-8D06-804C-908E-54FD3DA815C2}"/>
              </a:ext>
            </a:extLst>
          </p:cNvPr>
          <p:cNvSpPr txBox="1"/>
          <p:nvPr/>
        </p:nvSpPr>
        <p:spPr>
          <a:xfrm>
            <a:off x="6698410" y="5589586"/>
            <a:ext cx="2258952" cy="11695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b="1" dirty="0"/>
              <a:t>Other </a:t>
            </a:r>
            <a:r>
              <a:rPr lang="de-DE" sz="1400" b="1" dirty="0" err="1"/>
              <a:t>games</a:t>
            </a:r>
            <a:r>
              <a:rPr lang="de-DE" sz="1400" dirty="0"/>
              <a:t>:</a:t>
            </a:r>
          </a:p>
          <a:p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construction</a:t>
            </a:r>
            <a:r>
              <a:rPr lang="de-DE" sz="1400" dirty="0"/>
              <a:t> </a:t>
            </a:r>
            <a:r>
              <a:rPr lang="de-DE" sz="1400" dirty="0" err="1"/>
              <a:t>games</a:t>
            </a:r>
            <a:endParaRPr lang="de-DE" sz="1400" dirty="0"/>
          </a:p>
          <a:p>
            <a:r>
              <a:rPr lang="de-DE" sz="1400" dirty="0" err="1"/>
              <a:t>bisimulation</a:t>
            </a:r>
            <a:r>
              <a:rPr lang="de-DE" sz="1400" dirty="0"/>
              <a:t> </a:t>
            </a:r>
            <a:r>
              <a:rPr lang="de-DE" sz="1400" dirty="0" err="1"/>
              <a:t>games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Logic</a:t>
            </a:r>
            <a:r>
              <a:rPr lang="de-DE" sz="1400" dirty="0"/>
              <a:t> in Games </a:t>
            </a:r>
          </a:p>
          <a:p>
            <a:r>
              <a:rPr lang="de-DE" sz="1400" dirty="0"/>
              <a:t>…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6A68842-3780-10AF-EF1A-42E9FCF9DA7E}"/>
              </a:ext>
            </a:extLst>
          </p:cNvPr>
          <p:cNvSpPr txBox="1"/>
          <p:nvPr/>
        </p:nvSpPr>
        <p:spPr>
          <a:xfrm>
            <a:off x="32974" y="6297472"/>
            <a:ext cx="5698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effectLst/>
                <a:latin typeface="Helvetica" pitchFamily="2" charset="0"/>
              </a:rPr>
              <a:t>📗</a:t>
            </a:r>
            <a:r>
              <a:rPr lang="de-DE" sz="1050" dirty="0">
                <a:effectLst/>
                <a:latin typeface="Helvetica" pitchFamily="2" charset="0"/>
              </a:rPr>
              <a:t> </a:t>
            </a:r>
            <a:r>
              <a:rPr lang="de-DE" sz="1200" dirty="0">
                <a:effectLst/>
                <a:latin typeface="Helvetica" pitchFamily="2" charset="0"/>
              </a:rPr>
              <a:t>Agata </a:t>
            </a:r>
            <a:r>
              <a:rPr lang="de-DE" sz="1200" dirty="0" err="1">
                <a:effectLst/>
                <a:latin typeface="Helvetica" pitchFamily="2" charset="0"/>
              </a:rPr>
              <a:t>Ciabattoni</a:t>
            </a:r>
            <a:r>
              <a:rPr lang="de-DE" sz="1200" dirty="0">
                <a:effectLst/>
                <a:latin typeface="Helvetica" pitchFamily="2" charset="0"/>
              </a:rPr>
              <a:t>, Chris </a:t>
            </a:r>
            <a:r>
              <a:rPr lang="de-DE" sz="1200" dirty="0" err="1">
                <a:effectLst/>
                <a:latin typeface="Helvetica" pitchFamily="2" charset="0"/>
              </a:rPr>
              <a:t>Fermüller</a:t>
            </a:r>
            <a:r>
              <a:rPr lang="de-DE" sz="1200" dirty="0">
                <a:effectLst/>
                <a:latin typeface="Helvetica" pitchFamily="2" charset="0"/>
              </a:rPr>
              <a:t>, and George </a:t>
            </a:r>
            <a:r>
              <a:rPr lang="de-DE" sz="1200" dirty="0" err="1">
                <a:effectLst/>
                <a:latin typeface="Helvetica" pitchFamily="2" charset="0"/>
              </a:rPr>
              <a:t>Metcalfe</a:t>
            </a:r>
            <a:r>
              <a:rPr lang="de-DE" sz="1200" dirty="0">
                <a:effectLst/>
                <a:latin typeface="Helvetica" pitchFamily="2" charset="0"/>
              </a:rPr>
              <a:t>. </a:t>
            </a:r>
            <a:r>
              <a:rPr lang="de-DE" sz="1200" i="1" dirty="0">
                <a:effectLst/>
                <a:latin typeface="Helvetica" pitchFamily="2" charset="0"/>
              </a:rPr>
              <a:t>Uniform Rules and</a:t>
            </a:r>
            <a:r>
              <a:rPr lang="de-DE" sz="1200" dirty="0"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Dialogue</a:t>
            </a:r>
            <a:r>
              <a:rPr lang="de-DE" sz="1200" i="1" dirty="0">
                <a:effectLst/>
                <a:latin typeface="Helvetica" pitchFamily="2" charset="0"/>
              </a:rPr>
              <a:t> Games </a:t>
            </a:r>
            <a:r>
              <a:rPr lang="de-DE" sz="1200" i="1" dirty="0" err="1">
                <a:effectLst/>
                <a:latin typeface="Helvetica" pitchFamily="2" charset="0"/>
              </a:rPr>
              <a:t>for</a:t>
            </a:r>
            <a:r>
              <a:rPr lang="de-DE" sz="1200" i="1" dirty="0">
                <a:effectLst/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Fuzzy</a:t>
            </a:r>
            <a:r>
              <a:rPr lang="de-DE" sz="1200" i="1" dirty="0">
                <a:effectLst/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Logics</a:t>
            </a:r>
            <a:r>
              <a:rPr lang="de-DE" sz="1200" i="1" dirty="0">
                <a:effectLst/>
                <a:latin typeface="Helvetica" pitchFamily="2" charset="0"/>
              </a:rPr>
              <a:t>. </a:t>
            </a:r>
            <a:r>
              <a:rPr lang="de-DE" sz="1200" dirty="0">
                <a:effectLst/>
                <a:latin typeface="Helvetica" pitchFamily="2" charset="0"/>
              </a:rPr>
              <a:t>LPAR. 2005</a:t>
            </a:r>
            <a:r>
              <a:rPr lang="de-DE" sz="1200" i="1" dirty="0">
                <a:effectLst/>
                <a:latin typeface="Helvetica" pitchFamily="2" charset="0"/>
              </a:rPr>
              <a:t>. 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D9002A1-A61B-5772-2A31-2526EB44283A}"/>
              </a:ext>
            </a:extLst>
          </p:cNvPr>
          <p:cNvSpPr txBox="1"/>
          <p:nvPr/>
        </p:nvSpPr>
        <p:spPr>
          <a:xfrm>
            <a:off x="32974" y="5867894"/>
            <a:ext cx="58760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effectLst/>
                <a:latin typeface="Helvetica" pitchFamily="2" charset="0"/>
              </a:rPr>
              <a:t>📕 </a:t>
            </a:r>
            <a:r>
              <a:rPr lang="de-DE" sz="1200" dirty="0">
                <a:effectLst/>
                <a:latin typeface="Helvetica" pitchFamily="2" charset="0"/>
              </a:rPr>
              <a:t>Chris </a:t>
            </a:r>
            <a:r>
              <a:rPr lang="de-DE" sz="1200" dirty="0" err="1">
                <a:effectLst/>
                <a:latin typeface="Helvetica" pitchFamily="2" charset="0"/>
              </a:rPr>
              <a:t>Fermüller</a:t>
            </a:r>
            <a:r>
              <a:rPr lang="de-DE" sz="1200" dirty="0">
                <a:effectLst/>
                <a:latin typeface="Helvetica" pitchFamily="2" charset="0"/>
              </a:rPr>
              <a:t> and George </a:t>
            </a:r>
            <a:r>
              <a:rPr lang="de-DE" sz="1200" dirty="0" err="1">
                <a:effectLst/>
                <a:latin typeface="Helvetica" pitchFamily="2" charset="0"/>
              </a:rPr>
              <a:t>Metcalfe</a:t>
            </a:r>
            <a:r>
              <a:rPr lang="de-DE" sz="1200" dirty="0">
                <a:effectLst/>
                <a:latin typeface="Helvetica" pitchFamily="2" charset="0"/>
              </a:rPr>
              <a:t>.</a:t>
            </a:r>
            <a:r>
              <a:rPr lang="de-DE" sz="1200" i="1" dirty="0">
                <a:effectLst/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Giles’s</a:t>
            </a:r>
            <a:r>
              <a:rPr lang="de-DE" sz="1200" i="1" dirty="0">
                <a:effectLst/>
                <a:latin typeface="Helvetica" pitchFamily="2" charset="0"/>
              </a:rPr>
              <a:t> Game and </a:t>
            </a:r>
            <a:r>
              <a:rPr lang="de-DE" sz="1200" i="1" dirty="0" err="1">
                <a:effectLst/>
                <a:latin typeface="Helvetica" pitchFamily="2" charset="0"/>
              </a:rPr>
              <a:t>the</a:t>
            </a:r>
            <a:r>
              <a:rPr lang="de-DE" sz="1200" i="1" dirty="0">
                <a:effectLst/>
                <a:latin typeface="Helvetica" pitchFamily="2" charset="0"/>
              </a:rPr>
              <a:t> Proof Theory </a:t>
            </a:r>
            <a:r>
              <a:rPr lang="de-DE" sz="1200" i="1" dirty="0" err="1">
                <a:effectLst/>
                <a:latin typeface="Helvetica" pitchFamily="2" charset="0"/>
              </a:rPr>
              <a:t>of</a:t>
            </a:r>
            <a:r>
              <a:rPr lang="de-DE" sz="1200" i="1" dirty="0">
                <a:effectLst/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Łukasiewicz</a:t>
            </a:r>
            <a:r>
              <a:rPr lang="de-DE" sz="1200" i="1" dirty="0">
                <a:effectLst/>
                <a:latin typeface="Helvetica" pitchFamily="2" charset="0"/>
              </a:rPr>
              <a:t> </a:t>
            </a:r>
            <a:r>
              <a:rPr lang="de-DE" sz="1200" i="1" dirty="0" err="1">
                <a:effectLst/>
                <a:latin typeface="Helvetica" pitchFamily="2" charset="0"/>
              </a:rPr>
              <a:t>Logic</a:t>
            </a:r>
            <a:r>
              <a:rPr lang="de-DE" sz="1200" i="1" dirty="0">
                <a:effectLst/>
                <a:latin typeface="Helvetica" pitchFamily="2" charset="0"/>
              </a:rPr>
              <a:t>. </a:t>
            </a:r>
            <a:r>
              <a:rPr lang="de-DE" sz="1200" dirty="0" err="1">
                <a:effectLst/>
                <a:latin typeface="Helvetica" pitchFamily="2" charset="0"/>
              </a:rPr>
              <a:t>Studia</a:t>
            </a:r>
            <a:r>
              <a:rPr lang="de-DE" sz="1200" dirty="0">
                <a:effectLst/>
                <a:latin typeface="Helvetica" pitchFamily="2" charset="0"/>
              </a:rPr>
              <a:t> </a:t>
            </a:r>
            <a:r>
              <a:rPr lang="de-DE" sz="1200" dirty="0" err="1">
                <a:effectLst/>
                <a:latin typeface="Helvetica" pitchFamily="2" charset="0"/>
              </a:rPr>
              <a:t>Logica</a:t>
            </a:r>
            <a:r>
              <a:rPr lang="de-DE" sz="1200" dirty="0">
                <a:latin typeface="Helvetica" pitchFamily="2" charset="0"/>
              </a:rPr>
              <a:t>.</a:t>
            </a:r>
            <a:r>
              <a:rPr lang="de-DE" sz="1200" dirty="0">
                <a:effectLst/>
                <a:latin typeface="Helvetica" pitchFamily="2" charset="0"/>
              </a:rPr>
              <a:t> 2009.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7030C3C-6B7F-EFF1-A149-9D4597F50AA7}"/>
              </a:ext>
            </a:extLst>
          </p:cNvPr>
          <p:cNvSpPr txBox="1"/>
          <p:nvPr/>
        </p:nvSpPr>
        <p:spPr>
          <a:xfrm>
            <a:off x="3286139" y="3664587"/>
            <a:ext cx="5109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>
                <a:effectLst/>
                <a:latin typeface="Helvetica" pitchFamily="2" charset="0"/>
              </a:rPr>
              <a:t>📕 📗</a:t>
            </a:r>
            <a:endParaRPr lang="de-DE" sz="1100"/>
          </a:p>
        </p:txBody>
      </p:sp>
    </p:spTree>
    <p:extLst>
      <p:ext uri="{BB962C8B-B14F-4D97-AF65-F5344CB8AC3E}">
        <p14:creationId xmlns:p14="http://schemas.microsoft.com/office/powerpoint/2010/main" val="220844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01806 L -0.18924 0.018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0" grpId="0" animBg="1"/>
      <p:bldP spid="21" grpId="0" animBg="1"/>
      <p:bldP spid="24" grpId="0"/>
      <p:bldP spid="26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2E3E2C7-D5E4-F82A-D8BA-F50EEED3D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5" r="-1" b="18084"/>
          <a:stretch/>
        </p:blipFill>
        <p:spPr>
          <a:xfrm>
            <a:off x="1900048" y="10"/>
            <a:ext cx="72522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EDF453C-AD2D-C72A-D376-05A199377436}"/>
              </a:ext>
            </a:extLst>
          </p:cNvPr>
          <p:cNvGrpSpPr/>
          <p:nvPr/>
        </p:nvGrpSpPr>
        <p:grpSpPr>
          <a:xfrm>
            <a:off x="97945" y="2541530"/>
            <a:ext cx="3015743" cy="1340694"/>
            <a:chOff x="4043231" y="1684777"/>
            <a:chExt cx="3015743" cy="134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267D852-DAA1-CC9B-931E-5F960FEDBB0A}"/>
                    </a:ext>
                  </a:extLst>
                </p:cNvPr>
                <p:cNvSpPr/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8D7201C-980E-7533-AE2C-417AFE4DC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krümmte Verbindung 16">
              <a:extLst>
                <a:ext uri="{FF2B5EF4-FFF2-40B4-BE49-F238E27FC236}">
                  <a16:creationId xmlns:a16="http://schemas.microsoft.com/office/drawing/2014/main" id="{9A5F761C-9C08-8ABF-6F9E-DC09253C3D1B}"/>
                </a:ext>
              </a:extLst>
            </p:cNvPr>
            <p:cNvCxnSpPr>
              <a:cxnSpLocks/>
              <a:stCxn id="16" idx="0"/>
              <a:endCxn id="20" idx="1"/>
            </p:cNvCxnSpPr>
            <p:nvPr/>
          </p:nvCxnSpPr>
          <p:spPr>
            <a:xfrm rot="5400000" flipH="1" flipV="1">
              <a:off x="5160420" y="1420183"/>
              <a:ext cx="515936" cy="1191844"/>
            </a:xfrm>
            <a:prstGeom prst="curvedConnector3">
              <a:avLst>
                <a:gd name="adj1" fmla="val 10921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krümmte Verbindung 17">
              <a:extLst>
                <a:ext uri="{FF2B5EF4-FFF2-40B4-BE49-F238E27FC236}">
                  <a16:creationId xmlns:a16="http://schemas.microsoft.com/office/drawing/2014/main" id="{268F47F6-765B-55E9-96F5-F129C7EED5FA}"/>
                </a:ext>
              </a:extLst>
            </p:cNvPr>
            <p:cNvCxnSpPr>
              <a:cxnSpLocks/>
              <a:stCxn id="16" idx="3"/>
              <a:endCxn id="16" idx="4"/>
            </p:cNvCxnSpPr>
            <p:nvPr/>
          </p:nvCxnSpPr>
          <p:spPr>
            <a:xfrm rot="16200000" flipH="1">
              <a:off x="4697233" y="2649772"/>
              <a:ext cx="73360" cy="177106"/>
            </a:xfrm>
            <a:prstGeom prst="curvedConnector3">
              <a:avLst>
                <a:gd name="adj1" fmla="val 53084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2F9D22B-EE84-2779-57DD-8F12781A39B9}"/>
                    </a:ext>
                  </a:extLst>
                </p:cNvPr>
                <p:cNvSpPr/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3E9C17-1899-BB00-384A-D99FB4A8A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E24B79A-2453-715C-B880-FE7155B664A5}"/>
                    </a:ext>
                  </a:extLst>
                </p:cNvPr>
                <p:cNvSpPr/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738A3D3-744E-11D3-8C04-C71D823EB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Gekrümmte Verbindung 22">
              <a:extLst>
                <a:ext uri="{FF2B5EF4-FFF2-40B4-BE49-F238E27FC236}">
                  <a16:creationId xmlns:a16="http://schemas.microsoft.com/office/drawing/2014/main" id="{F72B8A21-7B04-C509-E7AB-EA075042C743}"/>
                </a:ext>
              </a:extLst>
            </p:cNvPr>
            <p:cNvCxnSpPr>
              <a:cxnSpLocks/>
              <a:stCxn id="20" idx="4"/>
              <a:endCxn id="22" idx="1"/>
            </p:cNvCxnSpPr>
            <p:nvPr/>
          </p:nvCxnSpPr>
          <p:spPr>
            <a:xfrm rot="5400000">
              <a:off x="5808215" y="2214698"/>
              <a:ext cx="412190" cy="35421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10B11736-6A43-44F1-3CB9-D38B75B305CB}"/>
                    </a:ext>
                  </a:extLst>
                </p:cNvPr>
                <p:cNvSpPr txBox="1"/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AC7FC3D-7EA4-C00A-282D-9B0C308EA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4762" b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869A5607-127A-3FA3-C1AA-94254B95A021}"/>
                    </a:ext>
                  </a:extLst>
                </p:cNvPr>
                <p:cNvSpPr txBox="1"/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0D71258-B9E9-D442-3075-3BEB80A8B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D1FAC70-21C1-13CE-5682-38BA2DF9B6EF}"/>
                    </a:ext>
                  </a:extLst>
                </p:cNvPr>
                <p:cNvSpPr txBox="1"/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7FFC221-9F8C-492F-F614-CA13609AB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4878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itel 1">
            <a:extLst>
              <a:ext uri="{FF2B5EF4-FFF2-40B4-BE49-F238E27FC236}">
                <a16:creationId xmlns:a16="http://schemas.microsoft.com/office/drawing/2014/main" id="{41AD1B67-19DD-4D18-F956-F5E2433F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63" y="365126"/>
            <a:ext cx="7886700" cy="1325563"/>
          </a:xfrm>
        </p:spPr>
        <p:txBody>
          <a:bodyPr/>
          <a:lstStyle/>
          <a:p>
            <a:r>
              <a:rPr lang="de-DE" dirty="0"/>
              <a:t>Modal </a:t>
            </a:r>
            <a:r>
              <a:rPr lang="de-DE" dirty="0" err="1"/>
              <a:t>Logics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DB9E861-F093-08B3-9882-84BF31793CC7}"/>
                  </a:ext>
                </a:extLst>
              </p:cNvPr>
              <p:cNvSpPr txBox="1"/>
              <p:nvPr/>
            </p:nvSpPr>
            <p:spPr>
              <a:xfrm>
                <a:off x="244878" y="4502426"/>
                <a:ext cx="13249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/>
                  <a:t> …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…</a:t>
                </a:r>
              </a:p>
              <a:p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DB9E861-F093-08B3-9882-84BF31793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8" y="4502426"/>
                <a:ext cx="1324914" cy="646331"/>
              </a:xfrm>
              <a:prstGeom prst="rect">
                <a:avLst/>
              </a:prstGeom>
              <a:blipFill>
                <a:blip r:embed="rId12"/>
                <a:stretch>
                  <a:fillRect t="-3846" r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F27367EA-6497-7AC7-9F5C-223A37E7CF54}"/>
              </a:ext>
            </a:extLst>
          </p:cNvPr>
          <p:cNvSpPr txBox="1"/>
          <p:nvPr/>
        </p:nvSpPr>
        <p:spPr>
          <a:xfrm>
            <a:off x="1205233" y="4803424"/>
            <a:ext cx="1444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… </a:t>
            </a:r>
            <a:r>
              <a:rPr lang="de-DE" err="1"/>
              <a:t>necessary</a:t>
            </a:r>
            <a:endParaRPr lang="de-DE"/>
          </a:p>
          <a:p>
            <a:r>
              <a:rPr lang="de-DE"/>
              <a:t>… </a:t>
            </a:r>
            <a:r>
              <a:rPr lang="de-DE" err="1"/>
              <a:t>known</a:t>
            </a:r>
            <a:endParaRPr lang="de-DE"/>
          </a:p>
          <a:p>
            <a:r>
              <a:rPr lang="de-DE"/>
              <a:t>… </a:t>
            </a:r>
            <a:r>
              <a:rPr lang="de-DE" err="1"/>
              <a:t>obligatory</a:t>
            </a:r>
            <a:endParaRPr lang="de-DE"/>
          </a:p>
          <a:p>
            <a:r>
              <a:rPr lang="de-DE"/>
              <a:t>… 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D0A48D40-EC71-D28A-062A-4BF499DDF3D8}"/>
              </a:ext>
            </a:extLst>
          </p:cNvPr>
          <p:cNvSpPr txBox="1">
            <a:spLocks/>
          </p:cNvSpPr>
          <p:nvPr/>
        </p:nvSpPr>
        <p:spPr>
          <a:xfrm>
            <a:off x="7744529" y="6699365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600" dirty="0"/>
              <a:t>📷Annie </a:t>
            </a:r>
            <a:r>
              <a:rPr lang="de-AT" sz="600" dirty="0" err="1"/>
              <a:t>Spratt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99417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00E6E6-7355-0DCF-24E9-1DD2517AE47C}"/>
              </a:ext>
            </a:extLst>
          </p:cNvPr>
          <p:cNvGrpSpPr/>
          <p:nvPr/>
        </p:nvGrpSpPr>
        <p:grpSpPr>
          <a:xfrm>
            <a:off x="6128257" y="205834"/>
            <a:ext cx="3015743" cy="1340694"/>
            <a:chOff x="4043231" y="1684777"/>
            <a:chExt cx="3015743" cy="134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8D7201C-980E-7533-AE2C-417AFE4DCC56}"/>
                    </a:ext>
                  </a:extLst>
                </p:cNvPr>
                <p:cNvSpPr/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8D7201C-980E-7533-AE2C-417AFE4DC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Gekrümmte Verbindung 9">
              <a:extLst>
                <a:ext uri="{FF2B5EF4-FFF2-40B4-BE49-F238E27FC236}">
                  <a16:creationId xmlns:a16="http://schemas.microsoft.com/office/drawing/2014/main" id="{BFCEEDE8-EBB0-57CF-595A-96DEB058262B}"/>
                </a:ext>
              </a:extLst>
            </p:cNvPr>
            <p:cNvCxnSpPr>
              <a:cxnSpLocks/>
              <a:stCxn id="9" idx="0"/>
              <a:endCxn id="12" idx="1"/>
            </p:cNvCxnSpPr>
            <p:nvPr/>
          </p:nvCxnSpPr>
          <p:spPr>
            <a:xfrm rot="5400000" flipH="1" flipV="1">
              <a:off x="5160420" y="1420183"/>
              <a:ext cx="515936" cy="1191844"/>
            </a:xfrm>
            <a:prstGeom prst="curvedConnector3">
              <a:avLst>
                <a:gd name="adj1" fmla="val 10921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A4D8C7D1-A32E-7E78-1F99-2FEE6999B599}"/>
                </a:ext>
              </a:extLst>
            </p:cNvPr>
            <p:cNvCxnSpPr>
              <a:cxnSpLocks/>
              <a:stCxn id="9" idx="3"/>
              <a:endCxn id="9" idx="4"/>
            </p:cNvCxnSpPr>
            <p:nvPr/>
          </p:nvCxnSpPr>
          <p:spPr>
            <a:xfrm rot="16200000" flipH="1">
              <a:off x="4697233" y="2649772"/>
              <a:ext cx="73360" cy="177106"/>
            </a:xfrm>
            <a:prstGeom prst="curvedConnector3">
              <a:avLst>
                <a:gd name="adj1" fmla="val 53084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3E9C17-1899-BB00-384A-D99FB4A8AAAB}"/>
                    </a:ext>
                  </a:extLst>
                </p:cNvPr>
                <p:cNvSpPr/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3E9C17-1899-BB00-384A-D99FB4A8A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738A3D3-744E-11D3-8C04-C71D823EBB09}"/>
                    </a:ext>
                  </a:extLst>
                </p:cNvPr>
                <p:cNvSpPr/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738A3D3-744E-11D3-8C04-C71D823EB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krümmte Verbindung 13">
              <a:extLst>
                <a:ext uri="{FF2B5EF4-FFF2-40B4-BE49-F238E27FC236}">
                  <a16:creationId xmlns:a16="http://schemas.microsoft.com/office/drawing/2014/main" id="{A1915A2B-C06C-2B11-8BCF-190BE925EB01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 rot="5400000">
              <a:off x="5808215" y="2214698"/>
              <a:ext cx="412190" cy="35421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AC7FC3D-7EA4-C00A-282D-9B0C308EADFE}"/>
                    </a:ext>
                  </a:extLst>
                </p:cNvPr>
                <p:cNvSpPr txBox="1"/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AC7FC3D-7EA4-C00A-282D-9B0C308EA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4762" b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0D71258-B9E9-D442-3075-3BEB80A8BE54}"/>
                    </a:ext>
                  </a:extLst>
                </p:cNvPr>
                <p:cNvSpPr txBox="1"/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0D71258-B9E9-D442-3075-3BEB80A8B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7FFC221-9F8C-492F-F614-CA13609ABCE6}"/>
                    </a:ext>
                  </a:extLst>
                </p:cNvPr>
                <p:cNvSpPr txBox="1"/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7FFC221-9F8C-492F-F614-CA13609AB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4878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Gerader Verbinder 15">
            <a:extLst>
              <a:ext uri="{FF2B5EF4-FFF2-40B4-BE49-F238E27FC236}">
                <a16:creationId xmlns:a16="http://schemas.microsoft.com/office/drawing/2014/main" id="{CF52983A-E3D9-8CFF-8D37-2BB654C1DAE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4119921" y="2686601"/>
            <a:ext cx="1048427" cy="431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7">
            <a:extLst>
              <a:ext uri="{FF2B5EF4-FFF2-40B4-BE49-F238E27FC236}">
                <a16:creationId xmlns:a16="http://schemas.microsoft.com/office/drawing/2014/main" id="{FB8213CB-0052-2835-C485-ED9F81953A9E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168348" y="2686601"/>
            <a:ext cx="974129" cy="431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19">
            <a:extLst>
              <a:ext uri="{FF2B5EF4-FFF2-40B4-BE49-F238E27FC236}">
                <a16:creationId xmlns:a16="http://schemas.microsoft.com/office/drawing/2014/main" id="{CDD646CC-05D0-F138-89FF-E05DBB01DB4B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3643036" y="3603690"/>
            <a:ext cx="476885" cy="288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3">
            <a:extLst>
              <a:ext uri="{FF2B5EF4-FFF2-40B4-BE49-F238E27FC236}">
                <a16:creationId xmlns:a16="http://schemas.microsoft.com/office/drawing/2014/main" id="{DD4C1909-55A5-58C3-DAF3-05716860605C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 flipH="1">
            <a:off x="5673192" y="3603689"/>
            <a:ext cx="46928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5">
            <a:extLst>
              <a:ext uri="{FF2B5EF4-FFF2-40B4-BE49-F238E27FC236}">
                <a16:creationId xmlns:a16="http://schemas.microsoft.com/office/drawing/2014/main" id="{6E0690EE-E0F4-5A35-5C1D-10004E5E76CC}"/>
              </a:ext>
            </a:extLst>
          </p:cNvPr>
          <p:cNvCxnSpPr>
            <a:cxnSpLocks/>
            <a:stCxn id="31" idx="2"/>
            <a:endCxn id="69" idx="0"/>
          </p:cNvCxnSpPr>
          <p:nvPr/>
        </p:nvCxnSpPr>
        <p:spPr>
          <a:xfrm>
            <a:off x="6142477" y="3603689"/>
            <a:ext cx="48153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68">
            <a:extLst>
              <a:ext uri="{FF2B5EF4-FFF2-40B4-BE49-F238E27FC236}">
                <a16:creationId xmlns:a16="http://schemas.microsoft.com/office/drawing/2014/main" id="{E4C6C70F-7B44-987B-8E8D-0ABAD9AAF00B}"/>
              </a:ext>
            </a:extLst>
          </p:cNvPr>
          <p:cNvCxnSpPr>
            <a:cxnSpLocks/>
            <a:stCxn id="30" idx="2"/>
            <a:endCxn id="66" idx="0"/>
          </p:cNvCxnSpPr>
          <p:nvPr/>
        </p:nvCxnSpPr>
        <p:spPr>
          <a:xfrm>
            <a:off x="4119921" y="3603690"/>
            <a:ext cx="426071" cy="28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/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i="1"/>
              </a:p>
            </p:txBody>
          </p:sp>
        </mc:Choice>
        <mc:Fallback xmlns="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/>
              <p:nvPr/>
            </p:nvSpPr>
            <p:spPr>
              <a:xfrm>
                <a:off x="3595708" y="3117915"/>
                <a:ext cx="104842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08" y="3117915"/>
                <a:ext cx="1048426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/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/>
              <p:nvPr/>
            </p:nvSpPr>
            <p:spPr>
              <a:xfrm>
                <a:off x="3428527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7" y="3891998"/>
                <a:ext cx="429018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/>
              <p:nvPr/>
            </p:nvSpPr>
            <p:spPr>
              <a:xfrm>
                <a:off x="4331483" y="3893500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83" y="3893500"/>
                <a:ext cx="429018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/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/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B53A229-396E-9E80-B0BF-BBD3BD12B5BA}"/>
                  </a:ext>
                </a:extLst>
              </p:cNvPr>
              <p:cNvSpPr txBox="1"/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◇(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+ </a:t>
                </a:r>
                <a:r>
                  <a:rPr lang="de-DE" dirty="0" err="1"/>
                  <a:t>model</a:t>
                </a:r>
                <a:r>
                  <a:rPr lang="de-DE" dirty="0"/>
                  <a:t> + </a:t>
                </a:r>
                <a:r>
                  <a:rPr lang="de-DE" dirty="0" err="1"/>
                  <a:t>world</a:t>
                </a:r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B53A229-396E-9E80-B0BF-BBD3BD12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blipFill>
                <a:blip r:embed="rId19"/>
                <a:stretch>
                  <a:fillRect l="-1005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llipse 3">
                <a:extLst>
                  <a:ext uri="{FF2B5EF4-FFF2-40B4-BE49-F238E27FC236}">
                    <a16:creationId xmlns:a16="http://schemas.microsoft.com/office/drawing/2014/main" id="{6411B4CF-3821-92EC-25EA-92A1D34C6D22}"/>
                  </a:ext>
                </a:extLst>
              </p:cNvPr>
              <p:cNvSpPr/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8" name="Ellipse 3">
                <a:extLst>
                  <a:ext uri="{FF2B5EF4-FFF2-40B4-BE49-F238E27FC236}">
                    <a16:creationId xmlns:a16="http://schemas.microsoft.com/office/drawing/2014/main" id="{6411B4CF-3821-92EC-25EA-92A1D34C6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CCB502F-D62C-3DAA-09B1-6F2BFE5D05E4}"/>
                  </a:ext>
                </a:extLst>
              </p:cNvPr>
              <p:cNvSpPr txBox="1"/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</a:p>
              <a:p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CCB502F-D62C-3DAA-09B1-6F2BFE5D0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blipFill>
                <a:blip r:embed="rId21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llipse 5">
                <a:extLst>
                  <a:ext uri="{FF2B5EF4-FFF2-40B4-BE49-F238E27FC236}">
                    <a16:creationId xmlns:a16="http://schemas.microsoft.com/office/drawing/2014/main" id="{8AB60D47-ED2B-B1CF-73E6-AC5AFAECBA56}"/>
                  </a:ext>
                </a:extLst>
              </p:cNvPr>
              <p:cNvSpPr/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0" name="Ellipse 5">
                <a:extLst>
                  <a:ext uri="{FF2B5EF4-FFF2-40B4-BE49-F238E27FC236}">
                    <a16:creationId xmlns:a16="http://schemas.microsoft.com/office/drawing/2014/main" id="{8AB60D47-ED2B-B1CF-73E6-AC5AFAECB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1181EBA-2058-27D6-B15F-93925A9E12BF}"/>
                  </a:ext>
                </a:extLst>
              </p:cNvPr>
              <p:cNvSpPr txBox="1"/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 dirty="0"/>
                  <a:t>, </a:t>
                </a:r>
                <a:br>
                  <a:rPr lang="de-DE" sz="1350" dirty="0"/>
                </a:br>
                <a:r>
                  <a:rPr lang="de-DE" sz="1350" b="1" dirty="0"/>
                  <a:t>P </a:t>
                </a:r>
                <a:r>
                  <a:rPr lang="de-DE" sz="1350" b="1" dirty="0" err="1"/>
                  <a:t>chooses</a:t>
                </a:r>
                <a:r>
                  <a:rPr lang="de-DE" sz="1350" b="1" dirty="0"/>
                  <a:t> </a:t>
                </a:r>
                <a:r>
                  <a:rPr lang="de-DE" sz="1350" dirty="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 dirty="0"/>
                  <a:t> </a:t>
                </a:r>
                <a:r>
                  <a:rPr lang="de-DE" sz="1350" dirty="0" err="1"/>
                  <a:t>to</a:t>
                </a:r>
                <a:r>
                  <a:rPr lang="de-DE" sz="1350" dirty="0"/>
                  <a:t> </a:t>
                </a: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r>
                  <a:rPr lang="de-DE" sz="135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1181EBA-2058-27D6-B15F-93925A9E1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blipFill>
                <a:blip r:embed="rId2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llipse 95">
                <a:extLst>
                  <a:ext uri="{FF2B5EF4-FFF2-40B4-BE49-F238E27FC236}">
                    <a16:creationId xmlns:a16="http://schemas.microsoft.com/office/drawing/2014/main" id="{F1F5E1AE-5E53-AFB8-00FB-F501A321448E}"/>
                  </a:ext>
                </a:extLst>
              </p:cNvPr>
              <p:cNvSpPr/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2" name="Ellipse 95">
                <a:extLst>
                  <a:ext uri="{FF2B5EF4-FFF2-40B4-BE49-F238E27FC236}">
                    <a16:creationId xmlns:a16="http://schemas.microsoft.com/office/drawing/2014/main" id="{F1F5E1AE-5E53-AFB8-00FB-F501A3214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42">
            <a:extLst>
              <a:ext uri="{FF2B5EF4-FFF2-40B4-BE49-F238E27FC236}">
                <a16:creationId xmlns:a16="http://schemas.microsoft.com/office/drawing/2014/main" id="{6C22F2D9-B0C8-A082-E184-AB381FB0D605}"/>
              </a:ext>
            </a:extLst>
          </p:cNvPr>
          <p:cNvSpPr txBox="1"/>
          <p:nvPr/>
        </p:nvSpPr>
        <p:spPr>
          <a:xfrm>
            <a:off x="1074653" y="385252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llipse 97">
                <a:extLst>
                  <a:ext uri="{FF2B5EF4-FFF2-40B4-BE49-F238E27FC236}">
                    <a16:creationId xmlns:a16="http://schemas.microsoft.com/office/drawing/2014/main" id="{D2728FA7-C44C-D90D-2128-C1C7233735ED}"/>
                  </a:ext>
                </a:extLst>
              </p:cNvPr>
              <p:cNvSpPr/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4" name="Ellipse 97">
                <a:extLst>
                  <a:ext uri="{FF2B5EF4-FFF2-40B4-BE49-F238E27FC236}">
                    <a16:creationId xmlns:a16="http://schemas.microsoft.com/office/drawing/2014/main" id="{D2728FA7-C44C-D90D-2128-C1C723373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feld 44">
            <a:extLst>
              <a:ext uri="{FF2B5EF4-FFF2-40B4-BE49-F238E27FC236}">
                <a16:creationId xmlns:a16="http://schemas.microsoft.com/office/drawing/2014/main" id="{B6ADE391-63E2-4665-DA08-D58D87CFA907}"/>
              </a:ext>
            </a:extLst>
          </p:cNvPr>
          <p:cNvSpPr txBox="1"/>
          <p:nvPr/>
        </p:nvSpPr>
        <p:spPr>
          <a:xfrm>
            <a:off x="1071736" y="4613886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llipse 99">
                <a:extLst>
                  <a:ext uri="{FF2B5EF4-FFF2-40B4-BE49-F238E27FC236}">
                    <a16:creationId xmlns:a16="http://schemas.microsoft.com/office/drawing/2014/main" id="{0B29EC22-355A-06F6-B757-B46D4BA972CE}"/>
                  </a:ext>
                </a:extLst>
              </p:cNvPr>
              <p:cNvSpPr/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" name="Ellipse 99">
                <a:extLst>
                  <a:ext uri="{FF2B5EF4-FFF2-40B4-BE49-F238E27FC236}">
                    <a16:creationId xmlns:a16="http://schemas.microsoft.com/office/drawing/2014/main" id="{0B29EC22-355A-06F6-B757-B46D4BA9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580A21F-6987-87E3-B689-FA2B23563BC7}"/>
                  </a:ext>
                </a:extLst>
              </p:cNvPr>
              <p:cNvSpPr txBox="1"/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580A21F-6987-87E3-B689-FA2B2356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blipFill>
                <a:blip r:embed="rId27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Ellipse 101">
                <a:extLst>
                  <a:ext uri="{FF2B5EF4-FFF2-40B4-BE49-F238E27FC236}">
                    <a16:creationId xmlns:a16="http://schemas.microsoft.com/office/drawing/2014/main" id="{B675D091-A410-98AD-F283-51CF0ED8C3F8}"/>
                  </a:ext>
                </a:extLst>
              </p:cNvPr>
              <p:cNvSpPr/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8" name="Ellipse 101">
                <a:extLst>
                  <a:ext uri="{FF2B5EF4-FFF2-40B4-BE49-F238E27FC236}">
                    <a16:creationId xmlns:a16="http://schemas.microsoft.com/office/drawing/2014/main" id="{B675D091-A410-98AD-F283-51CF0ED8C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8F2E5D4-946E-6331-9001-5B5E71F9A368}"/>
                  </a:ext>
                </a:extLst>
              </p:cNvPr>
              <p:cNvSpPr txBox="1"/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 dirty="0"/>
                  <a:t>P </a:t>
                </a:r>
                <a:r>
                  <a:rPr lang="de-DE" sz="1350" b="1" dirty="0" err="1"/>
                  <a:t>wins</a:t>
                </a:r>
                <a:r>
                  <a:rPr lang="de-DE" sz="1350" b="1" dirty="0"/>
                  <a:t> </a:t>
                </a:r>
                <a:r>
                  <a:rPr lang="de-DE" sz="1350" dirty="0" err="1"/>
                  <a:t>iff</a:t>
                </a:r>
                <a:r>
                  <a:rPr lang="de-DE" sz="1350" dirty="0"/>
                  <a:t> </a:t>
                </a:r>
                <a:br>
                  <a:rPr lang="de-DE" sz="135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8F2E5D4-946E-6331-9001-5B5E71F9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blipFill>
                <a:blip r:embed="rId29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0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66" grpId="0" animBg="1"/>
      <p:bldP spid="68" grpId="0" animBg="1"/>
      <p:bldP spid="69" grpId="0" animBg="1"/>
      <p:bldP spid="38" grpId="0" animBg="1"/>
      <p:bldP spid="39" grpId="0"/>
      <p:bldP spid="40" grpId="0" animBg="1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D7201C-980E-7533-AE2C-417AFE4DCC56}"/>
                  </a:ext>
                </a:extLst>
              </p:cNvPr>
              <p:cNvSpPr/>
              <p:nvPr/>
            </p:nvSpPr>
            <p:spPr>
              <a:xfrm>
                <a:off x="6657026" y="795130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D7201C-980E-7533-AE2C-417AFE4DC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026" y="795130"/>
                <a:ext cx="500932" cy="5009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BFCEEDE8-EBB0-57CF-595A-96DEB058262B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7245446" y="-58760"/>
            <a:ext cx="515936" cy="1191844"/>
          </a:xfrm>
          <a:prstGeom prst="curvedConnector3">
            <a:avLst>
              <a:gd name="adj1" fmla="val 1092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13E9C17-1899-BB00-384A-D99FB4A8AAAB}"/>
                  </a:ext>
                </a:extLst>
              </p:cNvPr>
              <p:cNvSpPr/>
              <p:nvPr/>
            </p:nvSpPr>
            <p:spPr>
              <a:xfrm>
                <a:off x="8025976" y="205834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13E9C17-1899-BB00-384A-D99FB4A8A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6" y="205834"/>
                <a:ext cx="500932" cy="500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38A3D3-744E-11D3-8C04-C71D823EBB09}"/>
                  </a:ext>
                </a:extLst>
              </p:cNvPr>
              <p:cNvSpPr/>
              <p:nvPr/>
            </p:nvSpPr>
            <p:spPr>
              <a:xfrm>
                <a:off x="7848870" y="1045596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38A3D3-744E-11D3-8C04-C71D823E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70" y="1045596"/>
                <a:ext cx="500932" cy="5009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krümmte Verbindung 13">
            <a:extLst>
              <a:ext uri="{FF2B5EF4-FFF2-40B4-BE49-F238E27FC236}">
                <a16:creationId xmlns:a16="http://schemas.microsoft.com/office/drawing/2014/main" id="{A1915A2B-C06C-2B11-8BCF-190BE925EB01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 rot="5400000">
            <a:off x="7893241" y="735755"/>
            <a:ext cx="412190" cy="354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C7FC3D-7EA4-C00A-282D-9B0C308EADFE}"/>
                  </a:ext>
                </a:extLst>
              </p:cNvPr>
              <p:cNvSpPr txBox="1"/>
              <p:nvPr/>
            </p:nvSpPr>
            <p:spPr>
              <a:xfrm>
                <a:off x="6128257" y="937874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C7FC3D-7EA4-C00A-282D-9B0C308EA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57" y="937874"/>
                <a:ext cx="513346" cy="215444"/>
              </a:xfrm>
              <a:prstGeom prst="rect">
                <a:avLst/>
              </a:prstGeom>
              <a:blipFill>
                <a:blip r:embed="rId6"/>
                <a:stretch>
                  <a:fillRect l="-476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D71258-B9E9-D442-3075-3BEB80A8BE54}"/>
                  </a:ext>
                </a:extLst>
              </p:cNvPr>
              <p:cNvSpPr txBox="1"/>
              <p:nvPr/>
            </p:nvSpPr>
            <p:spPr>
              <a:xfrm>
                <a:off x="8630654" y="321718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D71258-B9E9-D442-3075-3BEB80A8B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4" y="321718"/>
                <a:ext cx="513346" cy="215444"/>
              </a:xfrm>
              <a:prstGeom prst="rect">
                <a:avLst/>
              </a:prstGeom>
              <a:blipFill>
                <a:blip r:embed="rId7"/>
                <a:stretch>
                  <a:fillRect l="-4878" r="-2439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7FFC221-9F8C-492F-F614-CA13609ABCE6}"/>
                  </a:ext>
                </a:extLst>
              </p:cNvPr>
              <p:cNvSpPr txBox="1"/>
              <p:nvPr/>
            </p:nvSpPr>
            <p:spPr>
              <a:xfrm>
                <a:off x="8373981" y="1222702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7FFC221-9F8C-492F-F614-CA13609AB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81" y="1222702"/>
                <a:ext cx="513346" cy="215444"/>
              </a:xfrm>
              <a:prstGeom prst="rect">
                <a:avLst/>
              </a:prstGeom>
              <a:blipFill>
                <a:blip r:embed="rId8"/>
                <a:stretch>
                  <a:fillRect l="-4878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r Verbinder 17">
            <a:extLst>
              <a:ext uri="{FF2B5EF4-FFF2-40B4-BE49-F238E27FC236}">
                <a16:creationId xmlns:a16="http://schemas.microsoft.com/office/drawing/2014/main" id="{FB8213CB-0052-2835-C485-ED9F81953A9E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168348" y="2686601"/>
            <a:ext cx="974129" cy="431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3">
            <a:extLst>
              <a:ext uri="{FF2B5EF4-FFF2-40B4-BE49-F238E27FC236}">
                <a16:creationId xmlns:a16="http://schemas.microsoft.com/office/drawing/2014/main" id="{DD4C1909-55A5-58C3-DAF3-05716860605C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 flipH="1">
            <a:off x="5673192" y="3603689"/>
            <a:ext cx="46928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5">
            <a:extLst>
              <a:ext uri="{FF2B5EF4-FFF2-40B4-BE49-F238E27FC236}">
                <a16:creationId xmlns:a16="http://schemas.microsoft.com/office/drawing/2014/main" id="{6E0690EE-E0F4-5A35-5C1D-10004E5E76CC}"/>
              </a:ext>
            </a:extLst>
          </p:cNvPr>
          <p:cNvCxnSpPr>
            <a:cxnSpLocks/>
            <a:stCxn id="31" idx="2"/>
            <a:endCxn id="69" idx="0"/>
          </p:cNvCxnSpPr>
          <p:nvPr/>
        </p:nvCxnSpPr>
        <p:spPr>
          <a:xfrm>
            <a:off x="6142477" y="3603689"/>
            <a:ext cx="48153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/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i="1"/>
              </a:p>
            </p:txBody>
          </p:sp>
        </mc:Choice>
        <mc:Fallback xmlns="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/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/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/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124F9D-3D26-3D6E-E03F-F0E88ABD2B99}"/>
                  </a:ext>
                </a:extLst>
              </p:cNvPr>
              <p:cNvSpPr txBox="1"/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◇(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/>
                  <a:t> + </a:t>
                </a:r>
                <a:r>
                  <a:rPr lang="de-DE" err="1"/>
                  <a:t>model</a:t>
                </a:r>
                <a:r>
                  <a:rPr lang="de-DE"/>
                  <a:t> + </a:t>
                </a:r>
                <a:r>
                  <a:rPr lang="de-DE" err="1"/>
                  <a:t>world</a:t>
                </a:r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124F9D-3D26-3D6E-E03F-F0E88ABD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blipFill>
                <a:blip r:embed="rId13"/>
                <a:stretch>
                  <a:fillRect l="-1005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llipse 3">
                <a:extLst>
                  <a:ext uri="{FF2B5EF4-FFF2-40B4-BE49-F238E27FC236}">
                    <a16:creationId xmlns:a16="http://schemas.microsoft.com/office/drawing/2014/main" id="{75D0F835-D8C6-CBC8-4557-38135BC4F93B}"/>
                  </a:ext>
                </a:extLst>
              </p:cNvPr>
              <p:cNvSpPr/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5" name="Ellipse 3">
                <a:extLst>
                  <a:ext uri="{FF2B5EF4-FFF2-40B4-BE49-F238E27FC236}">
                    <a16:creationId xmlns:a16="http://schemas.microsoft.com/office/drawing/2014/main" id="{75D0F835-D8C6-CBC8-4557-38135BC4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C90A941-A64C-D6DD-0C18-BC41931D9639}"/>
                  </a:ext>
                </a:extLst>
              </p:cNvPr>
              <p:cNvSpPr txBox="1"/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</a:p>
              <a:p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C90A941-A64C-D6DD-0C18-BC41931D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blipFill>
                <a:blip r:embed="rId15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llipse 5">
                <a:extLst>
                  <a:ext uri="{FF2B5EF4-FFF2-40B4-BE49-F238E27FC236}">
                    <a16:creationId xmlns:a16="http://schemas.microsoft.com/office/drawing/2014/main" id="{6E6D0A51-FAD3-48D5-3E97-4CD88B276D6A}"/>
                  </a:ext>
                </a:extLst>
              </p:cNvPr>
              <p:cNvSpPr/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7" name="Ellipse 5">
                <a:extLst>
                  <a:ext uri="{FF2B5EF4-FFF2-40B4-BE49-F238E27FC236}">
                    <a16:creationId xmlns:a16="http://schemas.microsoft.com/office/drawing/2014/main" id="{6E6D0A51-FAD3-48D5-3E97-4CD88B276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1AF02F9-30DF-B5FE-6C05-FC13D96951EB}"/>
                  </a:ext>
                </a:extLst>
              </p:cNvPr>
              <p:cNvSpPr txBox="1"/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1AF02F9-30DF-B5FE-6C05-FC13D9695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blipFill>
                <a:blip r:embed="rId17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Ellipse 95">
                <a:extLst>
                  <a:ext uri="{FF2B5EF4-FFF2-40B4-BE49-F238E27FC236}">
                    <a16:creationId xmlns:a16="http://schemas.microsoft.com/office/drawing/2014/main" id="{20154FCA-85D7-DC78-3C15-A3A9B5CDD30D}"/>
                  </a:ext>
                </a:extLst>
              </p:cNvPr>
              <p:cNvSpPr/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9" name="Ellipse 95">
                <a:extLst>
                  <a:ext uri="{FF2B5EF4-FFF2-40B4-BE49-F238E27FC236}">
                    <a16:creationId xmlns:a16="http://schemas.microsoft.com/office/drawing/2014/main" id="{20154FCA-85D7-DC78-3C15-A3A9B5CDD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57583C08-EBFC-9193-5E12-066CE928DB3F}"/>
              </a:ext>
            </a:extLst>
          </p:cNvPr>
          <p:cNvSpPr txBox="1"/>
          <p:nvPr/>
        </p:nvSpPr>
        <p:spPr>
          <a:xfrm>
            <a:off x="1074653" y="385252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llipse 97">
                <a:extLst>
                  <a:ext uri="{FF2B5EF4-FFF2-40B4-BE49-F238E27FC236}">
                    <a16:creationId xmlns:a16="http://schemas.microsoft.com/office/drawing/2014/main" id="{61C1D41F-1EE0-05C3-9164-D4147CF64F97}"/>
                  </a:ext>
                </a:extLst>
              </p:cNvPr>
              <p:cNvSpPr/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1" name="Ellipse 97">
                <a:extLst>
                  <a:ext uri="{FF2B5EF4-FFF2-40B4-BE49-F238E27FC236}">
                    <a16:creationId xmlns:a16="http://schemas.microsoft.com/office/drawing/2014/main" id="{61C1D41F-1EE0-05C3-9164-D4147CF64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16912363-1D28-6BFE-1E39-1125309033E3}"/>
              </a:ext>
            </a:extLst>
          </p:cNvPr>
          <p:cNvSpPr txBox="1"/>
          <p:nvPr/>
        </p:nvSpPr>
        <p:spPr>
          <a:xfrm>
            <a:off x="1071736" y="4613886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llipse 99">
                <a:extLst>
                  <a:ext uri="{FF2B5EF4-FFF2-40B4-BE49-F238E27FC236}">
                    <a16:creationId xmlns:a16="http://schemas.microsoft.com/office/drawing/2014/main" id="{E244231B-596E-DEC9-C84A-2279A77913DF}"/>
                  </a:ext>
                </a:extLst>
              </p:cNvPr>
              <p:cNvSpPr/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" name="Ellipse 99">
                <a:extLst>
                  <a:ext uri="{FF2B5EF4-FFF2-40B4-BE49-F238E27FC236}">
                    <a16:creationId xmlns:a16="http://schemas.microsoft.com/office/drawing/2014/main" id="{E244231B-596E-DEC9-C84A-2279A7791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2AE4E2-3D50-A156-4CF2-425BCF715CC4}"/>
                  </a:ext>
                </a:extLst>
              </p:cNvPr>
              <p:cNvSpPr txBox="1"/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2AE4E2-3D50-A156-4CF2-425BCF715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blipFill>
                <a:blip r:embed="rId21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llipse 101">
                <a:extLst>
                  <a:ext uri="{FF2B5EF4-FFF2-40B4-BE49-F238E27FC236}">
                    <a16:creationId xmlns:a16="http://schemas.microsoft.com/office/drawing/2014/main" id="{664E2DB0-5388-3F8E-7993-588ACDB05C1C}"/>
                  </a:ext>
                </a:extLst>
              </p:cNvPr>
              <p:cNvSpPr/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5" name="Ellipse 101">
                <a:extLst>
                  <a:ext uri="{FF2B5EF4-FFF2-40B4-BE49-F238E27FC236}">
                    <a16:creationId xmlns:a16="http://schemas.microsoft.com/office/drawing/2014/main" id="{664E2DB0-5388-3F8E-7993-588ACDB0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952BD3E-0C03-601F-68DB-EB2693A10A37}"/>
                  </a:ext>
                </a:extLst>
              </p:cNvPr>
              <p:cNvSpPr txBox="1"/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 dirty="0"/>
                  <a:t>P </a:t>
                </a:r>
                <a:r>
                  <a:rPr lang="de-DE" sz="1350" b="1" dirty="0" err="1"/>
                  <a:t>wins</a:t>
                </a:r>
                <a:r>
                  <a:rPr lang="de-DE" sz="1350" b="1" dirty="0"/>
                  <a:t> </a:t>
                </a:r>
                <a:r>
                  <a:rPr lang="de-DE" sz="1350" dirty="0" err="1"/>
                  <a:t>iff</a:t>
                </a:r>
                <a:r>
                  <a:rPr lang="de-DE" sz="1350" dirty="0"/>
                  <a:t> </a:t>
                </a:r>
                <a:br>
                  <a:rPr lang="de-DE" sz="135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952BD3E-0C03-601F-68DB-EB2693A1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blipFill>
                <a:blip r:embed="rId23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37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Hybrid </a:t>
            </a:r>
            <a:r>
              <a:rPr lang="de-DE" err="1"/>
              <a:t>Logics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36B66E-E811-BD6D-236D-8949C91E20C6}"/>
                  </a:ext>
                </a:extLst>
              </p:cNvPr>
              <p:cNvSpPr/>
              <p:nvPr/>
            </p:nvSpPr>
            <p:spPr>
              <a:xfrm>
                <a:off x="4762389" y="3274983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936B66E-E811-BD6D-236D-8949C91E2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389" y="3274983"/>
                <a:ext cx="500932" cy="5009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krümmte Verbindung 34">
            <a:extLst>
              <a:ext uri="{FF2B5EF4-FFF2-40B4-BE49-F238E27FC236}">
                <a16:creationId xmlns:a16="http://schemas.microsoft.com/office/drawing/2014/main" id="{31881D68-4A0E-3FBE-36FF-F49225866EF6}"/>
              </a:ext>
            </a:extLst>
          </p:cNvPr>
          <p:cNvCxnSpPr>
            <a:cxnSpLocks/>
            <a:stCxn id="34" idx="0"/>
            <a:endCxn id="36" idx="1"/>
          </p:cNvCxnSpPr>
          <p:nvPr/>
        </p:nvCxnSpPr>
        <p:spPr>
          <a:xfrm rot="5400000" flipH="1" flipV="1">
            <a:off x="5350809" y="2421093"/>
            <a:ext cx="515936" cy="1191844"/>
          </a:xfrm>
          <a:prstGeom prst="curvedConnector3">
            <a:avLst>
              <a:gd name="adj1" fmla="val 1092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8AB022E-024A-37AF-A796-4907FC5DF2A3}"/>
                  </a:ext>
                </a:extLst>
              </p:cNvPr>
              <p:cNvSpPr/>
              <p:nvPr/>
            </p:nvSpPr>
            <p:spPr>
              <a:xfrm>
                <a:off x="6131339" y="2685687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8AB022E-024A-37AF-A796-4907FC5DF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339" y="2685687"/>
                <a:ext cx="500932" cy="500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D12FB3-5AD7-D868-C4F7-8D01D1BEFD73}"/>
                  </a:ext>
                </a:extLst>
              </p:cNvPr>
              <p:cNvSpPr/>
              <p:nvPr/>
            </p:nvSpPr>
            <p:spPr>
              <a:xfrm>
                <a:off x="5954233" y="3525449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4D12FB3-5AD7-D868-C4F7-8D01D1B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33" y="3525449"/>
                <a:ext cx="500932" cy="5009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krümmte Verbindung 37">
            <a:extLst>
              <a:ext uri="{FF2B5EF4-FFF2-40B4-BE49-F238E27FC236}">
                <a16:creationId xmlns:a16="http://schemas.microsoft.com/office/drawing/2014/main" id="{8083BC71-7BA2-26FC-1F8A-DB67176042BC}"/>
              </a:ext>
            </a:extLst>
          </p:cNvPr>
          <p:cNvCxnSpPr>
            <a:cxnSpLocks/>
            <a:stCxn id="36" idx="4"/>
            <a:endCxn id="37" idx="1"/>
          </p:cNvCxnSpPr>
          <p:nvPr/>
        </p:nvCxnSpPr>
        <p:spPr>
          <a:xfrm rot="5400000">
            <a:off x="5998604" y="3215608"/>
            <a:ext cx="412190" cy="354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5006B2-FD25-E68D-086D-1918D81793EB}"/>
                  </a:ext>
                </a:extLst>
              </p:cNvPr>
              <p:cNvSpPr txBox="1"/>
              <p:nvPr/>
            </p:nvSpPr>
            <p:spPr>
              <a:xfrm>
                <a:off x="4233620" y="3417727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5006B2-FD25-E68D-086D-1918D8179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620" y="3417727"/>
                <a:ext cx="513346" cy="215444"/>
              </a:xfrm>
              <a:prstGeom prst="rect">
                <a:avLst/>
              </a:prstGeom>
              <a:blipFill>
                <a:blip r:embed="rId6"/>
                <a:stretch>
                  <a:fillRect l="-4878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ED7B8B8-6653-2D7E-BDA4-45B0D413555A}"/>
                  </a:ext>
                </a:extLst>
              </p:cNvPr>
              <p:cNvSpPr txBox="1"/>
              <p:nvPr/>
            </p:nvSpPr>
            <p:spPr>
              <a:xfrm>
                <a:off x="6736017" y="2801571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ED7B8B8-6653-2D7E-BDA4-45B0D4135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17" y="2801571"/>
                <a:ext cx="513346" cy="215444"/>
              </a:xfrm>
              <a:prstGeom prst="rect">
                <a:avLst/>
              </a:prstGeom>
              <a:blipFill>
                <a:blip r:embed="rId7"/>
                <a:stretch>
                  <a:fillRect l="-4878" r="-2439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FD2885C-C8C4-AB78-77A8-3C4B23ABF84D}"/>
                  </a:ext>
                </a:extLst>
              </p:cNvPr>
              <p:cNvSpPr txBox="1"/>
              <p:nvPr/>
            </p:nvSpPr>
            <p:spPr>
              <a:xfrm>
                <a:off x="6479344" y="3702555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FD2885C-C8C4-AB78-77A8-3C4B23AB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344" y="3702555"/>
                <a:ext cx="513346" cy="215444"/>
              </a:xfrm>
              <a:prstGeom prst="rect">
                <a:avLst/>
              </a:prstGeom>
              <a:blipFill>
                <a:blip r:embed="rId8"/>
                <a:stretch>
                  <a:fillRect l="-7317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3529E589-9710-065D-F2EB-1198EB03896F}"/>
              </a:ext>
            </a:extLst>
          </p:cNvPr>
          <p:cNvSpPr/>
          <p:nvPr/>
        </p:nvSpPr>
        <p:spPr>
          <a:xfrm>
            <a:off x="2077517" y="2231136"/>
            <a:ext cx="753465" cy="20702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A6C45AF-DB14-D42D-4AB9-E38B4A05242E}"/>
                  </a:ext>
                </a:extLst>
              </p:cNvPr>
              <p:cNvSpPr txBox="1"/>
              <p:nvPr/>
            </p:nvSpPr>
            <p:spPr>
              <a:xfrm>
                <a:off x="2260108" y="2432239"/>
                <a:ext cx="312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A6C45AF-DB14-D42D-4AB9-E38B4A05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08" y="2432239"/>
                <a:ext cx="312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F3B4BDA-AEF7-02D6-572C-3D4818BF9A46}"/>
                  </a:ext>
                </a:extLst>
              </p:cNvPr>
              <p:cNvSpPr txBox="1"/>
              <p:nvPr/>
            </p:nvSpPr>
            <p:spPr>
              <a:xfrm>
                <a:off x="2100865" y="3008274"/>
                <a:ext cx="318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F3B4BDA-AEF7-02D6-572C-3D4818BF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865" y="3008274"/>
                <a:ext cx="318485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B6D70870-294D-CE00-30BC-1D47CEFF8011}"/>
                  </a:ext>
                </a:extLst>
              </p:cNvPr>
              <p:cNvSpPr txBox="1"/>
              <p:nvPr/>
            </p:nvSpPr>
            <p:spPr>
              <a:xfrm>
                <a:off x="2296289" y="3640174"/>
                <a:ext cx="364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B6D70870-294D-CE00-30BC-1D47CEFF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289" y="3640174"/>
                <a:ext cx="36452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1EBF874A-D780-0451-E3C5-38DC05FD18F4}"/>
                  </a:ext>
                </a:extLst>
              </p:cNvPr>
              <p:cNvSpPr txBox="1"/>
              <p:nvPr/>
            </p:nvSpPr>
            <p:spPr>
              <a:xfrm>
                <a:off x="2077517" y="1861793"/>
                <a:ext cx="720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Nom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1EBF874A-D780-0451-E3C5-38DC05FD1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517" y="1861793"/>
                <a:ext cx="7208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8E485B0D-79C9-E246-0A07-6901716A93E3}"/>
              </a:ext>
            </a:extLst>
          </p:cNvPr>
          <p:cNvCxnSpPr>
            <a:stCxn id="47" idx="3"/>
            <a:endCxn id="34" idx="1"/>
          </p:cNvCxnSpPr>
          <p:nvPr/>
        </p:nvCxnSpPr>
        <p:spPr>
          <a:xfrm>
            <a:off x="2572308" y="2616905"/>
            <a:ext cx="2263441" cy="731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BF23D7B-F7CA-00DB-AD2D-BC860E22CB5E}"/>
              </a:ext>
            </a:extLst>
          </p:cNvPr>
          <p:cNvCxnSpPr>
            <a:cxnSpLocks/>
            <a:stCxn id="53" idx="3"/>
            <a:endCxn id="36" idx="2"/>
          </p:cNvCxnSpPr>
          <p:nvPr/>
        </p:nvCxnSpPr>
        <p:spPr>
          <a:xfrm flipV="1">
            <a:off x="2419350" y="2936153"/>
            <a:ext cx="3711989" cy="25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151315FD-E3B5-5544-748D-ABDD74FA6167}"/>
              </a:ext>
            </a:extLst>
          </p:cNvPr>
          <p:cNvCxnSpPr>
            <a:cxnSpLocks/>
            <a:stCxn id="58" idx="3"/>
            <a:endCxn id="37" idx="2"/>
          </p:cNvCxnSpPr>
          <p:nvPr/>
        </p:nvCxnSpPr>
        <p:spPr>
          <a:xfrm flipV="1">
            <a:off x="2660811" y="3775915"/>
            <a:ext cx="3293422" cy="48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1D06C7B-5EB0-7FEC-5E15-F6AC3D3C7A1B}"/>
                  </a:ext>
                </a:extLst>
              </p:cNvPr>
              <p:cNvSpPr txBox="1"/>
              <p:nvPr/>
            </p:nvSpPr>
            <p:spPr>
              <a:xfrm>
                <a:off x="3776239" y="2654395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E1D06C7B-5EB0-7FEC-5E15-F6AC3D3C7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239" y="2654395"/>
                <a:ext cx="344966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198B3218-745B-B792-C2B7-796E6E5EF73A}"/>
                  </a:ext>
                </a:extLst>
              </p:cNvPr>
              <p:cNvSpPr txBox="1"/>
              <p:nvPr/>
            </p:nvSpPr>
            <p:spPr>
              <a:xfrm>
                <a:off x="1710150" y="4900471"/>
                <a:ext cx="31255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198B3218-745B-B792-C2B7-796E6E5E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150" y="4900471"/>
                <a:ext cx="3125599" cy="646331"/>
              </a:xfrm>
              <a:prstGeom prst="rect">
                <a:avLst/>
              </a:prstGeom>
              <a:blipFill>
                <a:blip r:embed="rId1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9822E97C-E16E-81E9-3269-60A435EF5292}"/>
                  </a:ext>
                </a:extLst>
              </p:cNvPr>
              <p:cNvSpPr txBox="1"/>
              <p:nvPr/>
            </p:nvSpPr>
            <p:spPr>
              <a:xfrm>
                <a:off x="1742531" y="5649854"/>
                <a:ext cx="4303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Consider</a:t>
                </a:r>
                <a:r>
                  <a:rPr lang="de-DE" dirty="0"/>
                  <a:t> </a:t>
                </a:r>
                <a:r>
                  <a:rPr lang="de-DE" b="1" i="1" dirty="0" err="1"/>
                  <a:t>named</a:t>
                </a:r>
                <a:r>
                  <a:rPr lang="de-DE" dirty="0"/>
                  <a:t> </a:t>
                </a:r>
                <a:r>
                  <a:rPr lang="de-DE" dirty="0" err="1"/>
                  <a:t>models</a:t>
                </a:r>
                <a:r>
                  <a:rPr lang="de-DE" dirty="0"/>
                  <a:t>,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de-DE" dirty="0"/>
                  <a:t> surjective.</a:t>
                </a:r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9822E97C-E16E-81E9-3269-60A435EF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531" y="5649854"/>
                <a:ext cx="4303679" cy="369332"/>
              </a:xfrm>
              <a:prstGeom prst="rect">
                <a:avLst/>
              </a:prstGeom>
              <a:blipFill>
                <a:blip r:embed="rId15"/>
                <a:stretch>
                  <a:fillRect l="-1471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feld 90">
            <a:extLst>
              <a:ext uri="{FF2B5EF4-FFF2-40B4-BE49-F238E27FC236}">
                <a16:creationId xmlns:a16="http://schemas.microsoft.com/office/drawing/2014/main" id="{EB865900-A4C8-089F-585D-93F56523ABB0}"/>
              </a:ext>
            </a:extLst>
          </p:cNvPr>
          <p:cNvSpPr txBox="1"/>
          <p:nvPr/>
        </p:nvSpPr>
        <p:spPr>
          <a:xfrm>
            <a:off x="3195798" y="6528802"/>
            <a:ext cx="6017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050" dirty="0">
                <a:effectLst/>
              </a:rPr>
              <a:t>📕</a:t>
            </a:r>
            <a:r>
              <a:rPr lang="de-DE" sz="1400" dirty="0">
                <a:effectLst/>
              </a:rPr>
              <a:t> Patrick Blackburn, Maarten de </a:t>
            </a:r>
            <a:r>
              <a:rPr lang="de-DE" sz="1400" dirty="0" err="1">
                <a:effectLst/>
              </a:rPr>
              <a:t>Rijke</a:t>
            </a:r>
            <a:r>
              <a:rPr lang="de-DE" sz="1400" dirty="0">
                <a:effectLst/>
              </a:rPr>
              <a:t>, and </a:t>
            </a:r>
            <a:r>
              <a:rPr lang="de-DE" sz="1400" dirty="0" err="1">
                <a:effectLst/>
              </a:rPr>
              <a:t>Yde</a:t>
            </a:r>
            <a:r>
              <a:rPr lang="de-DE" sz="1400" dirty="0">
                <a:effectLst/>
              </a:rPr>
              <a:t> </a:t>
            </a:r>
            <a:r>
              <a:rPr lang="de-DE" sz="1400" dirty="0" err="1">
                <a:effectLst/>
              </a:rPr>
              <a:t>Venema</a:t>
            </a:r>
            <a:r>
              <a:rPr lang="de-DE" sz="1400" dirty="0">
                <a:effectLst/>
              </a:rPr>
              <a:t>. Modal </a:t>
            </a:r>
            <a:r>
              <a:rPr lang="de-DE" sz="1400" dirty="0" err="1">
                <a:effectLst/>
              </a:rPr>
              <a:t>Logic</a:t>
            </a:r>
            <a:r>
              <a:rPr lang="de-DE" sz="1400" dirty="0">
                <a:effectLst/>
              </a:rPr>
              <a:t>. 2001.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631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49456-6EB5-447E-4F29-F14FF46F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Hintikka‘s</a:t>
            </a:r>
            <a:r>
              <a:rPr lang="de-DE"/>
              <a:t> </a:t>
            </a:r>
            <a:r>
              <a:rPr lang="de-DE" err="1"/>
              <a:t>Semantic</a:t>
            </a:r>
            <a:r>
              <a:rPr lang="de-DE"/>
              <a:t> Game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2E581B-CE88-6FAD-BDFB-0B9A25944F29}"/>
              </a:ext>
            </a:extLst>
          </p:cNvPr>
          <p:cNvSpPr txBox="1"/>
          <p:nvPr/>
        </p:nvSpPr>
        <p:spPr>
          <a:xfrm>
            <a:off x="2083046" y="5859254"/>
            <a:ext cx="131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>
                <a:solidFill>
                  <a:schemeClr val="accent1"/>
                </a:solidFill>
              </a:rPr>
              <a:t>Proponent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4D4FD-8139-C514-F538-9F236F6869BC}"/>
              </a:ext>
            </a:extLst>
          </p:cNvPr>
          <p:cNvSpPr txBox="1"/>
          <p:nvPr/>
        </p:nvSpPr>
        <p:spPr>
          <a:xfrm>
            <a:off x="5809493" y="5859254"/>
            <a:ext cx="131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>
                <a:solidFill>
                  <a:schemeClr val="accent5"/>
                </a:solidFill>
              </a:rPr>
              <a:t>Opponent</a:t>
            </a:r>
            <a:endParaRPr lang="de-DE">
              <a:solidFill>
                <a:schemeClr val="accent5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3289A0-F9A8-79E6-1B86-FB11AC1C0B60}"/>
              </a:ext>
            </a:extLst>
          </p:cNvPr>
          <p:cNvGrpSpPr/>
          <p:nvPr/>
        </p:nvGrpSpPr>
        <p:grpSpPr>
          <a:xfrm>
            <a:off x="1933164" y="3429000"/>
            <a:ext cx="2638836" cy="2678543"/>
            <a:chOff x="1933164" y="3429000"/>
            <a:chExt cx="2638836" cy="2678543"/>
          </a:xfrm>
        </p:grpSpPr>
        <p:pic>
          <p:nvPicPr>
            <p:cNvPr id="5" name="Grafik 4" descr="Weibliches Profil mit einfarbiger Füllung">
              <a:extLst>
                <a:ext uri="{FF2B5EF4-FFF2-40B4-BE49-F238E27FC236}">
                  <a16:creationId xmlns:a16="http://schemas.microsoft.com/office/drawing/2014/main" id="{A64D44FF-E8E7-DAD7-E191-80D7FDFE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3164" y="4488807"/>
              <a:ext cx="1618736" cy="1618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prechblase: rechteckig mit abgerundeten Ecken 10">
                  <a:extLst>
                    <a:ext uri="{FF2B5EF4-FFF2-40B4-BE49-F238E27FC236}">
                      <a16:creationId xmlns:a16="http://schemas.microsoft.com/office/drawing/2014/main" id="{9B44C466-F822-C918-EBA2-2132F7314E33}"/>
                    </a:ext>
                  </a:extLst>
                </p:cNvPr>
                <p:cNvSpPr/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/>
                    <a:t> </a:t>
                  </a:r>
                  <a:r>
                    <a:rPr lang="de-DE" err="1"/>
                    <a:t>is</a:t>
                  </a:r>
                  <a:r>
                    <a:rPr lang="de-DE"/>
                    <a:t> </a:t>
                  </a:r>
                  <a:r>
                    <a:rPr lang="de-DE" err="1"/>
                    <a:t>true</a:t>
                  </a:r>
                  <a:r>
                    <a:rPr lang="de-DE"/>
                    <a:t> </a:t>
                  </a:r>
                  <a:r>
                    <a:rPr lang="de-DE" err="1"/>
                    <a:t>over</a:t>
                  </a:r>
                  <a:r>
                    <a:rPr lang="de-DE"/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/>
                    <a:t>!</a:t>
                  </a:r>
                </a:p>
              </p:txBody>
            </p:sp>
          </mc:Choice>
          <mc:Fallback xmlns="">
            <p:sp>
              <p:nvSpPr>
                <p:cNvPr id="11" name="Sprechblase: rechteckig mit abgerundeten Ecken 10">
                  <a:extLst>
                    <a:ext uri="{FF2B5EF4-FFF2-40B4-BE49-F238E27FC236}">
                      <a16:creationId xmlns:a16="http://schemas.microsoft.com/office/drawing/2014/main" id="{9B44C466-F822-C918-EBA2-2132F7314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1A566D8-B410-C533-BAC6-613175AC257E}"/>
              </a:ext>
            </a:extLst>
          </p:cNvPr>
          <p:cNvGrpSpPr/>
          <p:nvPr/>
        </p:nvGrpSpPr>
        <p:grpSpPr>
          <a:xfrm>
            <a:off x="4763870" y="3429000"/>
            <a:ext cx="2515109" cy="2679807"/>
            <a:chOff x="4763870" y="3429000"/>
            <a:chExt cx="2515109" cy="2679807"/>
          </a:xfrm>
        </p:grpSpPr>
        <p:pic>
          <p:nvPicPr>
            <p:cNvPr id="7" name="Grafik 6" descr="Schuljunge mit einfarbiger Füllung">
              <a:extLst>
                <a:ext uri="{FF2B5EF4-FFF2-40B4-BE49-F238E27FC236}">
                  <a16:creationId xmlns:a16="http://schemas.microsoft.com/office/drawing/2014/main" id="{68291138-11D9-5026-2D7F-17CBC97B3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8979" y="4488807"/>
              <a:ext cx="1620000" cy="16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prechblase: rechteckig mit abgerundeten Ecken 11">
                  <a:extLst>
                    <a:ext uri="{FF2B5EF4-FFF2-40B4-BE49-F238E27FC236}">
                      <a16:creationId xmlns:a16="http://schemas.microsoft.com/office/drawing/2014/main" id="{251361C6-B395-37BE-D8F8-D0E54AC86783}"/>
                    </a:ext>
                  </a:extLst>
                </p:cNvPr>
                <p:cNvSpPr/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/>
                    <a:t> </a:t>
                  </a:r>
                  <a:r>
                    <a:rPr lang="de-DE" err="1"/>
                    <a:t>is</a:t>
                  </a:r>
                  <a:r>
                    <a:rPr lang="de-DE"/>
                    <a:t> </a:t>
                  </a:r>
                  <a:r>
                    <a:rPr lang="de-DE" err="1"/>
                    <a:t>false</a:t>
                  </a:r>
                  <a:r>
                    <a:rPr lang="de-DE"/>
                    <a:t> </a:t>
                  </a:r>
                  <a:r>
                    <a:rPr lang="de-DE" err="1"/>
                    <a:t>over</a:t>
                  </a:r>
                  <a:r>
                    <a:rPr lang="de-DE"/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/>
                    <a:t>!</a:t>
                  </a:r>
                </a:p>
              </p:txBody>
            </p:sp>
          </mc:Choice>
          <mc:Fallback xmlns="">
            <p:sp>
              <p:nvSpPr>
                <p:cNvPr id="12" name="Sprechblase: rechteckig mit abgerundeten Ecken 11">
                  <a:extLst>
                    <a:ext uri="{FF2B5EF4-FFF2-40B4-BE49-F238E27FC236}">
                      <a16:creationId xmlns:a16="http://schemas.microsoft.com/office/drawing/2014/main" id="{251361C6-B395-37BE-D8F8-D0E54AC86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DEBF128-8795-E77F-9D81-FA8FD9F60B35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DEBF128-8795-E77F-9D81-FA8FD9F6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/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blipFill>
                <a:blip r:embed="rId10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/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  <a:blipFill>
                <a:blip r:embed="rId1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CB4DD90-B2F4-07F1-BF05-EB6296BB0EC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3696388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/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/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214C4EA-2C70-5DC2-802A-748C50603EF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>
            <a:off x="4196364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/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/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8F28D64-510C-9C9C-E133-AD917AFFAEA9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730172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/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blipFill>
                <a:blip r:embed="rId16"/>
                <a:stretch>
                  <a:fillRect t="-5556" r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A84E32A-D0E6-EC5A-72BF-127CA3BB2E7E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A84E32A-D0E6-EC5A-72BF-127CA3BB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7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3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Hybrid </a:t>
            </a:r>
            <a:r>
              <a:rPr lang="de-DE" err="1"/>
              <a:t>Logics</a:t>
            </a:r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36B66E-E811-BD6D-236D-8949C91E20C6}"/>
              </a:ext>
            </a:extLst>
          </p:cNvPr>
          <p:cNvSpPr/>
          <p:nvPr/>
        </p:nvSpPr>
        <p:spPr>
          <a:xfrm>
            <a:off x="4762389" y="3274983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cxnSp>
        <p:nvCxnSpPr>
          <p:cNvPr id="35" name="Gekrümmte Verbindung 34">
            <a:extLst>
              <a:ext uri="{FF2B5EF4-FFF2-40B4-BE49-F238E27FC236}">
                <a16:creationId xmlns:a16="http://schemas.microsoft.com/office/drawing/2014/main" id="{31881D68-4A0E-3FBE-36FF-F49225866EF6}"/>
              </a:ext>
            </a:extLst>
          </p:cNvPr>
          <p:cNvCxnSpPr>
            <a:cxnSpLocks/>
            <a:stCxn id="34" idx="0"/>
            <a:endCxn id="36" idx="1"/>
          </p:cNvCxnSpPr>
          <p:nvPr/>
        </p:nvCxnSpPr>
        <p:spPr>
          <a:xfrm rot="5400000" flipH="1" flipV="1">
            <a:off x="5350809" y="2421093"/>
            <a:ext cx="515936" cy="1191844"/>
          </a:xfrm>
          <a:prstGeom prst="curvedConnector3">
            <a:avLst>
              <a:gd name="adj1" fmla="val 1092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8AB022E-024A-37AF-A796-4907FC5DF2A3}"/>
              </a:ext>
            </a:extLst>
          </p:cNvPr>
          <p:cNvSpPr/>
          <p:nvPr/>
        </p:nvSpPr>
        <p:spPr>
          <a:xfrm>
            <a:off x="6131339" y="2685687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D12FB3-5AD7-D868-C4F7-8D01D1BEFD73}"/>
              </a:ext>
            </a:extLst>
          </p:cNvPr>
          <p:cNvSpPr/>
          <p:nvPr/>
        </p:nvSpPr>
        <p:spPr>
          <a:xfrm>
            <a:off x="5954233" y="3525449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cxnSp>
        <p:nvCxnSpPr>
          <p:cNvPr id="38" name="Gekrümmte Verbindung 37">
            <a:extLst>
              <a:ext uri="{FF2B5EF4-FFF2-40B4-BE49-F238E27FC236}">
                <a16:creationId xmlns:a16="http://schemas.microsoft.com/office/drawing/2014/main" id="{8083BC71-7BA2-26FC-1F8A-DB67176042BC}"/>
              </a:ext>
            </a:extLst>
          </p:cNvPr>
          <p:cNvCxnSpPr>
            <a:cxnSpLocks/>
            <a:stCxn id="36" idx="4"/>
            <a:endCxn id="37" idx="1"/>
          </p:cNvCxnSpPr>
          <p:nvPr/>
        </p:nvCxnSpPr>
        <p:spPr>
          <a:xfrm rot="5400000">
            <a:off x="5998604" y="3215608"/>
            <a:ext cx="412190" cy="354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5006B2-FD25-E68D-086D-1918D81793EB}"/>
                  </a:ext>
                </a:extLst>
              </p:cNvPr>
              <p:cNvSpPr txBox="1"/>
              <p:nvPr/>
            </p:nvSpPr>
            <p:spPr>
              <a:xfrm>
                <a:off x="4233620" y="3417727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75006B2-FD25-E68D-086D-1918D8179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620" y="3417727"/>
                <a:ext cx="513346" cy="215444"/>
              </a:xfrm>
              <a:prstGeom prst="rect">
                <a:avLst/>
              </a:prstGeom>
              <a:blipFill>
                <a:blip r:embed="rId3"/>
                <a:stretch>
                  <a:fillRect l="-4878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ED7B8B8-6653-2D7E-BDA4-45B0D413555A}"/>
                  </a:ext>
                </a:extLst>
              </p:cNvPr>
              <p:cNvSpPr txBox="1"/>
              <p:nvPr/>
            </p:nvSpPr>
            <p:spPr>
              <a:xfrm>
                <a:off x="6736017" y="2801571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ED7B8B8-6653-2D7E-BDA4-45B0D4135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17" y="2801571"/>
                <a:ext cx="513346" cy="215444"/>
              </a:xfrm>
              <a:prstGeom prst="rect">
                <a:avLst/>
              </a:prstGeom>
              <a:blipFill>
                <a:blip r:embed="rId4"/>
                <a:stretch>
                  <a:fillRect l="-4878" r="-2439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FD2885C-C8C4-AB78-77A8-3C4B23ABF84D}"/>
                  </a:ext>
                </a:extLst>
              </p:cNvPr>
              <p:cNvSpPr txBox="1"/>
              <p:nvPr/>
            </p:nvSpPr>
            <p:spPr>
              <a:xfrm>
                <a:off x="6479344" y="3702555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FD2885C-C8C4-AB78-77A8-3C4B23AB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344" y="3702555"/>
                <a:ext cx="513346" cy="215444"/>
              </a:xfrm>
              <a:prstGeom prst="rect">
                <a:avLst/>
              </a:prstGeom>
              <a:blipFill>
                <a:blip r:embed="rId5"/>
                <a:stretch>
                  <a:fillRect l="-7317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A6C45AF-DB14-D42D-4AB9-E38B4A05242E}"/>
                  </a:ext>
                </a:extLst>
              </p:cNvPr>
              <p:cNvSpPr txBox="1"/>
              <p:nvPr/>
            </p:nvSpPr>
            <p:spPr>
              <a:xfrm>
                <a:off x="4856755" y="3348343"/>
                <a:ext cx="312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A6C45AF-DB14-D42D-4AB9-E38B4A05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755" y="3348343"/>
                <a:ext cx="312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F3B4BDA-AEF7-02D6-572C-3D4818BF9A46}"/>
                  </a:ext>
                </a:extLst>
              </p:cNvPr>
              <p:cNvSpPr txBox="1"/>
              <p:nvPr/>
            </p:nvSpPr>
            <p:spPr>
              <a:xfrm>
                <a:off x="6223022" y="2739675"/>
                <a:ext cx="318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CF3B4BDA-AEF7-02D6-572C-3D4818BF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22" y="2739675"/>
                <a:ext cx="31848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B6D70870-294D-CE00-30BC-1D47CEFF8011}"/>
                  </a:ext>
                </a:extLst>
              </p:cNvPr>
              <p:cNvSpPr txBox="1"/>
              <p:nvPr/>
            </p:nvSpPr>
            <p:spPr>
              <a:xfrm>
                <a:off x="6027593" y="3598809"/>
                <a:ext cx="364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B6D70870-294D-CE00-30BC-1D47CEFF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93" y="3598809"/>
                <a:ext cx="3645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198B3218-745B-B792-C2B7-796E6E5EF73A}"/>
                  </a:ext>
                </a:extLst>
              </p:cNvPr>
              <p:cNvSpPr txBox="1"/>
              <p:nvPr/>
            </p:nvSpPr>
            <p:spPr>
              <a:xfrm>
                <a:off x="1710150" y="4900471"/>
                <a:ext cx="31255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198B3218-745B-B792-C2B7-796E6E5E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150" y="4900471"/>
                <a:ext cx="3125599" cy="646331"/>
              </a:xfrm>
              <a:prstGeom prst="rect">
                <a:avLst/>
              </a:prstGeom>
              <a:blipFill>
                <a:blip r:embed="rId9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9822E97C-E16E-81E9-3269-60A435EF5292}"/>
                  </a:ext>
                </a:extLst>
              </p:cNvPr>
              <p:cNvSpPr txBox="1"/>
              <p:nvPr/>
            </p:nvSpPr>
            <p:spPr>
              <a:xfrm>
                <a:off x="1742531" y="5649854"/>
                <a:ext cx="4832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Consider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b="1" i="1" dirty="0" err="1"/>
                  <a:t>named</a:t>
                </a:r>
                <a:r>
                  <a:rPr lang="de-DE" dirty="0"/>
                  <a:t> </a:t>
                </a:r>
                <a:r>
                  <a:rPr lang="de-DE" dirty="0" err="1"/>
                  <a:t>models</a:t>
                </a:r>
                <a:r>
                  <a:rPr lang="de-DE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de-DE" dirty="0"/>
                  <a:t> surjective.</a:t>
                </a:r>
              </a:p>
            </p:txBody>
          </p:sp>
        </mc:Choice>
        <mc:Fallback xmlns=""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9822E97C-E16E-81E9-3269-60A435EF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531" y="5649854"/>
                <a:ext cx="4832670" cy="369332"/>
              </a:xfrm>
              <a:prstGeom prst="rect">
                <a:avLst/>
              </a:prstGeom>
              <a:blipFill>
                <a:blip r:embed="rId10"/>
                <a:stretch>
                  <a:fillRect l="-1312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39C92F2E-D41A-7B26-FD89-B75EC440D46A}"/>
              </a:ext>
            </a:extLst>
          </p:cNvPr>
          <p:cNvSpPr txBox="1"/>
          <p:nvPr/>
        </p:nvSpPr>
        <p:spPr>
          <a:xfrm>
            <a:off x="3195798" y="6528802"/>
            <a:ext cx="6017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050" dirty="0">
                <a:effectLst/>
              </a:rPr>
              <a:t>📕</a:t>
            </a:r>
            <a:r>
              <a:rPr lang="de-DE" sz="1400" dirty="0">
                <a:effectLst/>
              </a:rPr>
              <a:t> Patrick Blackburn, Maarten de </a:t>
            </a:r>
            <a:r>
              <a:rPr lang="de-DE" sz="1400" dirty="0" err="1">
                <a:effectLst/>
              </a:rPr>
              <a:t>Rijke</a:t>
            </a:r>
            <a:r>
              <a:rPr lang="de-DE" sz="1400" dirty="0">
                <a:effectLst/>
              </a:rPr>
              <a:t>, and </a:t>
            </a:r>
            <a:r>
              <a:rPr lang="de-DE" sz="1400" dirty="0" err="1">
                <a:effectLst/>
              </a:rPr>
              <a:t>Yde</a:t>
            </a:r>
            <a:r>
              <a:rPr lang="de-DE" sz="1400" dirty="0">
                <a:effectLst/>
              </a:rPr>
              <a:t> </a:t>
            </a:r>
            <a:r>
              <a:rPr lang="de-DE" sz="1400" dirty="0" err="1">
                <a:effectLst/>
              </a:rPr>
              <a:t>Venema</a:t>
            </a:r>
            <a:r>
              <a:rPr lang="de-DE" sz="1400" dirty="0">
                <a:effectLst/>
              </a:rPr>
              <a:t>. Modal </a:t>
            </a:r>
            <a:r>
              <a:rPr lang="de-DE" sz="1400" dirty="0" err="1">
                <a:effectLst/>
              </a:rPr>
              <a:t>Logic</a:t>
            </a:r>
            <a:r>
              <a:rPr lang="de-DE" sz="1400" dirty="0">
                <a:effectLst/>
              </a:rPr>
              <a:t>. 2001.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12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p:cxnSp>
        <p:nvCxnSpPr>
          <p:cNvPr id="19" name="Gerader Verbinder 15">
            <a:extLst>
              <a:ext uri="{FF2B5EF4-FFF2-40B4-BE49-F238E27FC236}">
                <a16:creationId xmlns:a16="http://schemas.microsoft.com/office/drawing/2014/main" id="{CF52983A-E3D9-8CFF-8D37-2BB654C1DAE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3602804" y="2686601"/>
            <a:ext cx="1565545" cy="431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7">
            <a:extLst>
              <a:ext uri="{FF2B5EF4-FFF2-40B4-BE49-F238E27FC236}">
                <a16:creationId xmlns:a16="http://schemas.microsoft.com/office/drawing/2014/main" id="{FB8213CB-0052-2835-C485-ED9F81953A9E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5168349" y="2686601"/>
            <a:ext cx="505749" cy="431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19">
            <a:extLst>
              <a:ext uri="{FF2B5EF4-FFF2-40B4-BE49-F238E27FC236}">
                <a16:creationId xmlns:a16="http://schemas.microsoft.com/office/drawing/2014/main" id="{CDD646CC-05D0-F138-89FF-E05DBB01DB4B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3104497" y="3603690"/>
            <a:ext cx="498307" cy="288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68">
            <a:extLst>
              <a:ext uri="{FF2B5EF4-FFF2-40B4-BE49-F238E27FC236}">
                <a16:creationId xmlns:a16="http://schemas.microsoft.com/office/drawing/2014/main" id="{E4C6C70F-7B44-987B-8E8D-0ABAD9AAF00B}"/>
              </a:ext>
            </a:extLst>
          </p:cNvPr>
          <p:cNvCxnSpPr>
            <a:cxnSpLocks/>
            <a:stCxn id="30" idx="2"/>
            <a:endCxn id="66" idx="0"/>
          </p:cNvCxnSpPr>
          <p:nvPr/>
        </p:nvCxnSpPr>
        <p:spPr>
          <a:xfrm>
            <a:off x="3602804" y="3603690"/>
            <a:ext cx="514884" cy="28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/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i="1"/>
              </a:p>
            </p:txBody>
          </p:sp>
        </mc:Choice>
        <mc:Fallback xmlns="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/>
              <p:nvPr/>
            </p:nvSpPr>
            <p:spPr>
              <a:xfrm>
                <a:off x="2768776" y="3117915"/>
                <a:ext cx="1668055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776" y="3117915"/>
                <a:ext cx="1668055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/>
              <p:nvPr/>
            </p:nvSpPr>
            <p:spPr>
              <a:xfrm>
                <a:off x="2794544" y="3891998"/>
                <a:ext cx="619906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544" y="3891998"/>
                <a:ext cx="619906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/>
              <p:nvPr/>
            </p:nvSpPr>
            <p:spPr>
              <a:xfrm>
                <a:off x="3681476" y="3893500"/>
                <a:ext cx="872424" cy="485775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476" y="3893500"/>
                <a:ext cx="872424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: abgerundete Ecken 8">
                <a:extLst>
                  <a:ext uri="{FF2B5EF4-FFF2-40B4-BE49-F238E27FC236}">
                    <a16:creationId xmlns:a16="http://schemas.microsoft.com/office/drawing/2014/main" id="{6F105B40-2725-2729-9636-B50AAB1F9A69}"/>
                  </a:ext>
                </a:extLst>
              </p:cNvPr>
              <p:cNvSpPr/>
              <p:nvPr/>
            </p:nvSpPr>
            <p:spPr>
              <a:xfrm>
                <a:off x="3484326" y="4788028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hteck: abgerundete Ecken 8">
                <a:extLst>
                  <a:ext uri="{FF2B5EF4-FFF2-40B4-BE49-F238E27FC236}">
                    <a16:creationId xmlns:a16="http://schemas.microsoft.com/office/drawing/2014/main" id="{6F105B40-2725-2729-9636-B50AAB1F9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26" y="4788028"/>
                <a:ext cx="408912" cy="485775"/>
              </a:xfrm>
              <a:prstGeom prst="roundRect">
                <a:avLst/>
              </a:prstGeom>
              <a:blipFill>
                <a:blip r:embed="rId7"/>
                <a:stretch>
                  <a:fillRect l="-2941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hteck: abgerundete Ecken 8">
                <a:extLst>
                  <a:ext uri="{FF2B5EF4-FFF2-40B4-BE49-F238E27FC236}">
                    <a16:creationId xmlns:a16="http://schemas.microsoft.com/office/drawing/2014/main" id="{701D4929-A299-A96F-7F93-817A7D1786EB}"/>
                  </a:ext>
                </a:extLst>
              </p:cNvPr>
              <p:cNvSpPr/>
              <p:nvPr/>
            </p:nvSpPr>
            <p:spPr>
              <a:xfrm>
                <a:off x="4349444" y="4788028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hteck: abgerundete Ecken 8">
                <a:extLst>
                  <a:ext uri="{FF2B5EF4-FFF2-40B4-BE49-F238E27FC236}">
                    <a16:creationId xmlns:a16="http://schemas.microsoft.com/office/drawing/2014/main" id="{701D4929-A299-A96F-7F93-817A7D178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444" y="4788028"/>
                <a:ext cx="40891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erader Verbinder 19">
            <a:extLst>
              <a:ext uri="{FF2B5EF4-FFF2-40B4-BE49-F238E27FC236}">
                <a16:creationId xmlns:a16="http://schemas.microsoft.com/office/drawing/2014/main" id="{4B2EC85D-6038-3F73-479D-F728B023059B}"/>
              </a:ext>
            </a:extLst>
          </p:cNvPr>
          <p:cNvCxnSpPr>
            <a:cxnSpLocks/>
            <a:stCxn id="66" idx="2"/>
            <a:endCxn id="41" idx="0"/>
          </p:cNvCxnSpPr>
          <p:nvPr/>
        </p:nvCxnSpPr>
        <p:spPr>
          <a:xfrm>
            <a:off x="4117688" y="4379275"/>
            <a:ext cx="436212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19">
            <a:extLst>
              <a:ext uri="{FF2B5EF4-FFF2-40B4-BE49-F238E27FC236}">
                <a16:creationId xmlns:a16="http://schemas.microsoft.com/office/drawing/2014/main" id="{5D3EC5BA-04D4-3462-37D2-9528B9EABBA5}"/>
              </a:ext>
            </a:extLst>
          </p:cNvPr>
          <p:cNvCxnSpPr>
            <a:cxnSpLocks/>
            <a:stCxn id="66" idx="2"/>
            <a:endCxn id="40" idx="0"/>
          </p:cNvCxnSpPr>
          <p:nvPr/>
        </p:nvCxnSpPr>
        <p:spPr>
          <a:xfrm flipH="1">
            <a:off x="3688782" y="4379275"/>
            <a:ext cx="428906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19">
            <a:extLst>
              <a:ext uri="{FF2B5EF4-FFF2-40B4-BE49-F238E27FC236}">
                <a16:creationId xmlns:a16="http://schemas.microsoft.com/office/drawing/2014/main" id="{689A108E-3D86-3FA6-0D50-679FD0ABDA71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5175791" y="3603690"/>
            <a:ext cx="498307" cy="288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68">
            <a:extLst>
              <a:ext uri="{FF2B5EF4-FFF2-40B4-BE49-F238E27FC236}">
                <a16:creationId xmlns:a16="http://schemas.microsoft.com/office/drawing/2014/main" id="{161ACBA5-066F-F029-3174-8E34A2E11189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5674098" y="3603690"/>
            <a:ext cx="514884" cy="28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6">
                <a:extLst>
                  <a:ext uri="{FF2B5EF4-FFF2-40B4-BE49-F238E27FC236}">
                    <a16:creationId xmlns:a16="http://schemas.microsoft.com/office/drawing/2014/main" id="{2604E81C-68CD-C88E-37D8-E05DD9643206}"/>
                  </a:ext>
                </a:extLst>
              </p:cNvPr>
              <p:cNvSpPr/>
              <p:nvPr/>
            </p:nvSpPr>
            <p:spPr>
              <a:xfrm>
                <a:off x="4840070" y="3117915"/>
                <a:ext cx="1668055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hteck: abgerundete Ecken 6">
                <a:extLst>
                  <a:ext uri="{FF2B5EF4-FFF2-40B4-BE49-F238E27FC236}">
                    <a16:creationId xmlns:a16="http://schemas.microsoft.com/office/drawing/2014/main" id="{2604E81C-68CD-C88E-37D8-E05DD964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070" y="3117915"/>
                <a:ext cx="1668055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: abgerundete Ecken 8">
                <a:extLst>
                  <a:ext uri="{FF2B5EF4-FFF2-40B4-BE49-F238E27FC236}">
                    <a16:creationId xmlns:a16="http://schemas.microsoft.com/office/drawing/2014/main" id="{C3E67BFC-F433-9DB1-6A83-5193FD7A9B34}"/>
                  </a:ext>
                </a:extLst>
              </p:cNvPr>
              <p:cNvSpPr/>
              <p:nvPr/>
            </p:nvSpPr>
            <p:spPr>
              <a:xfrm>
                <a:off x="4865838" y="3891998"/>
                <a:ext cx="619906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hteck: abgerundete Ecken 8">
                <a:extLst>
                  <a:ext uri="{FF2B5EF4-FFF2-40B4-BE49-F238E27FC236}">
                    <a16:creationId xmlns:a16="http://schemas.microsoft.com/office/drawing/2014/main" id="{C3E67BFC-F433-9DB1-6A83-5193FD7A9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38" y="3891998"/>
                <a:ext cx="61990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: abgerundete Ecken 8">
                <a:extLst>
                  <a:ext uri="{FF2B5EF4-FFF2-40B4-BE49-F238E27FC236}">
                    <a16:creationId xmlns:a16="http://schemas.microsoft.com/office/drawing/2014/main" id="{45B14AD5-251F-6695-8431-B00E7DAA0603}"/>
                  </a:ext>
                </a:extLst>
              </p:cNvPr>
              <p:cNvSpPr/>
              <p:nvPr/>
            </p:nvSpPr>
            <p:spPr>
              <a:xfrm>
                <a:off x="5752770" y="3893500"/>
                <a:ext cx="872424" cy="485775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hteck: abgerundete Ecken 8">
                <a:extLst>
                  <a:ext uri="{FF2B5EF4-FFF2-40B4-BE49-F238E27FC236}">
                    <a16:creationId xmlns:a16="http://schemas.microsoft.com/office/drawing/2014/main" id="{45B14AD5-251F-6695-8431-B00E7DAA0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770" y="3893500"/>
                <a:ext cx="872424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: abgerundete Ecken 8">
                <a:extLst>
                  <a:ext uri="{FF2B5EF4-FFF2-40B4-BE49-F238E27FC236}">
                    <a16:creationId xmlns:a16="http://schemas.microsoft.com/office/drawing/2014/main" id="{0C4D2CAE-AB34-E7A8-0CF7-8BCB3262FDAE}"/>
                  </a:ext>
                </a:extLst>
              </p:cNvPr>
              <p:cNvSpPr/>
              <p:nvPr/>
            </p:nvSpPr>
            <p:spPr>
              <a:xfrm>
                <a:off x="5555620" y="4788028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hteck: abgerundete Ecken 8">
                <a:extLst>
                  <a:ext uri="{FF2B5EF4-FFF2-40B4-BE49-F238E27FC236}">
                    <a16:creationId xmlns:a16="http://schemas.microsoft.com/office/drawing/2014/main" id="{0C4D2CAE-AB34-E7A8-0CF7-8BCB3262F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20" y="4788028"/>
                <a:ext cx="408912" cy="485775"/>
              </a:xfrm>
              <a:prstGeom prst="roundRect">
                <a:avLst/>
              </a:prstGeom>
              <a:blipFill>
                <a:blip r:embed="rId12"/>
                <a:stretch>
                  <a:fillRect l="-5714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hteck: abgerundete Ecken 8">
                <a:extLst>
                  <a:ext uri="{FF2B5EF4-FFF2-40B4-BE49-F238E27FC236}">
                    <a16:creationId xmlns:a16="http://schemas.microsoft.com/office/drawing/2014/main" id="{8148C752-3CBE-D825-8E99-603CE6E648F8}"/>
                  </a:ext>
                </a:extLst>
              </p:cNvPr>
              <p:cNvSpPr/>
              <p:nvPr/>
            </p:nvSpPr>
            <p:spPr>
              <a:xfrm>
                <a:off x="6420738" y="4788028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Rechteck: abgerundete Ecken 8">
                <a:extLst>
                  <a:ext uri="{FF2B5EF4-FFF2-40B4-BE49-F238E27FC236}">
                    <a16:creationId xmlns:a16="http://schemas.microsoft.com/office/drawing/2014/main" id="{8148C752-3CBE-D825-8E99-603CE6E64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38" y="4788028"/>
                <a:ext cx="408912" cy="485775"/>
              </a:xfrm>
              <a:prstGeom prst="roundRect">
                <a:avLst/>
              </a:prstGeom>
              <a:blipFill>
                <a:blip r:embed="rId13"/>
                <a:stretch>
                  <a:fillRect l="-2857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r Verbinder 19">
            <a:extLst>
              <a:ext uri="{FF2B5EF4-FFF2-40B4-BE49-F238E27FC236}">
                <a16:creationId xmlns:a16="http://schemas.microsoft.com/office/drawing/2014/main" id="{26A13300-DB46-3FF8-C4F3-B49C62017896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>
            <a:off x="6188982" y="4379275"/>
            <a:ext cx="436212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r Verbinder 19">
            <a:extLst>
              <a:ext uri="{FF2B5EF4-FFF2-40B4-BE49-F238E27FC236}">
                <a16:creationId xmlns:a16="http://schemas.microsoft.com/office/drawing/2014/main" id="{D849CC21-12CF-9370-942A-ACF49D5B535F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H="1">
            <a:off x="5760076" y="4379275"/>
            <a:ext cx="428906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r Verbinder 19">
            <a:extLst>
              <a:ext uri="{FF2B5EF4-FFF2-40B4-BE49-F238E27FC236}">
                <a16:creationId xmlns:a16="http://schemas.microsoft.com/office/drawing/2014/main" id="{0FEACB66-5A02-DFD2-C2C5-463E2129E4B0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7423923" y="3627349"/>
            <a:ext cx="550311" cy="288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r Verbinder 68">
            <a:extLst>
              <a:ext uri="{FF2B5EF4-FFF2-40B4-BE49-F238E27FC236}">
                <a16:creationId xmlns:a16="http://schemas.microsoft.com/office/drawing/2014/main" id="{366462B0-37ED-E2F3-6305-13DBC334EF9C}"/>
              </a:ext>
            </a:extLst>
          </p:cNvPr>
          <p:cNvCxnSpPr>
            <a:cxnSpLocks/>
            <a:stCxn id="61" idx="2"/>
            <a:endCxn id="63" idx="0"/>
          </p:cNvCxnSpPr>
          <p:nvPr/>
        </p:nvCxnSpPr>
        <p:spPr>
          <a:xfrm>
            <a:off x="7974234" y="3627349"/>
            <a:ext cx="467411" cy="28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6">
                <a:extLst>
                  <a:ext uri="{FF2B5EF4-FFF2-40B4-BE49-F238E27FC236}">
                    <a16:creationId xmlns:a16="http://schemas.microsoft.com/office/drawing/2014/main" id="{E1BCEF46-37FD-F712-9A8A-C43FA640CAA3}"/>
                  </a:ext>
                </a:extLst>
              </p:cNvPr>
              <p:cNvSpPr/>
              <p:nvPr/>
            </p:nvSpPr>
            <p:spPr>
              <a:xfrm>
                <a:off x="7088202" y="3141574"/>
                <a:ext cx="1772064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hteck: abgerundete Ecken 6">
                <a:extLst>
                  <a:ext uri="{FF2B5EF4-FFF2-40B4-BE49-F238E27FC236}">
                    <a16:creationId xmlns:a16="http://schemas.microsoft.com/office/drawing/2014/main" id="{E1BCEF46-37FD-F712-9A8A-C43FA640C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202" y="3141574"/>
                <a:ext cx="1772064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8">
                <a:extLst>
                  <a:ext uri="{FF2B5EF4-FFF2-40B4-BE49-F238E27FC236}">
                    <a16:creationId xmlns:a16="http://schemas.microsoft.com/office/drawing/2014/main" id="{D91A5E4C-6790-262C-0395-B9355CAC4F03}"/>
                  </a:ext>
                </a:extLst>
              </p:cNvPr>
              <p:cNvSpPr/>
              <p:nvPr/>
            </p:nvSpPr>
            <p:spPr>
              <a:xfrm>
                <a:off x="7113970" y="3915657"/>
                <a:ext cx="619906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de-DE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Rechteck: abgerundete Ecken 8">
                <a:extLst>
                  <a:ext uri="{FF2B5EF4-FFF2-40B4-BE49-F238E27FC236}">
                    <a16:creationId xmlns:a16="http://schemas.microsoft.com/office/drawing/2014/main" id="{D91A5E4C-6790-262C-0395-B9355CAC4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970" y="3915657"/>
                <a:ext cx="619906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C736CF8D-2A07-3996-C307-1CCA89756DD2}"/>
                  </a:ext>
                </a:extLst>
              </p:cNvPr>
              <p:cNvSpPr/>
              <p:nvPr/>
            </p:nvSpPr>
            <p:spPr>
              <a:xfrm>
                <a:off x="7961146" y="3917159"/>
                <a:ext cx="960997" cy="485775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1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C736CF8D-2A07-3996-C307-1CCA89756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146" y="3917159"/>
                <a:ext cx="960997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8">
                <a:extLst>
                  <a:ext uri="{FF2B5EF4-FFF2-40B4-BE49-F238E27FC236}">
                    <a16:creationId xmlns:a16="http://schemas.microsoft.com/office/drawing/2014/main" id="{E735B67A-8B72-4524-4F7D-2D5719BE5EC3}"/>
                  </a:ext>
                </a:extLst>
              </p:cNvPr>
              <p:cNvSpPr/>
              <p:nvPr/>
            </p:nvSpPr>
            <p:spPr>
              <a:xfrm>
                <a:off x="7803752" y="4811687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hteck: abgerundete Ecken 8">
                <a:extLst>
                  <a:ext uri="{FF2B5EF4-FFF2-40B4-BE49-F238E27FC236}">
                    <a16:creationId xmlns:a16="http://schemas.microsoft.com/office/drawing/2014/main" id="{E735B67A-8B72-4524-4F7D-2D5719BE5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752" y="4811687"/>
                <a:ext cx="408912" cy="485775"/>
              </a:xfrm>
              <a:prstGeom prst="roundRect">
                <a:avLst/>
              </a:prstGeom>
              <a:blipFill>
                <a:blip r:embed="rId17"/>
                <a:stretch>
                  <a:fillRect l="-2857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hteck: abgerundete Ecken 8">
                <a:extLst>
                  <a:ext uri="{FF2B5EF4-FFF2-40B4-BE49-F238E27FC236}">
                    <a16:creationId xmlns:a16="http://schemas.microsoft.com/office/drawing/2014/main" id="{4AE44AAF-FCC8-F346-3D1F-1D7E3984F0BE}"/>
                  </a:ext>
                </a:extLst>
              </p:cNvPr>
              <p:cNvSpPr/>
              <p:nvPr/>
            </p:nvSpPr>
            <p:spPr>
              <a:xfrm>
                <a:off x="8668870" y="4811687"/>
                <a:ext cx="40891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hteck: abgerundete Ecken 8">
                <a:extLst>
                  <a:ext uri="{FF2B5EF4-FFF2-40B4-BE49-F238E27FC236}">
                    <a16:creationId xmlns:a16="http://schemas.microsoft.com/office/drawing/2014/main" id="{4AE44AAF-FCC8-F346-3D1F-1D7E3984F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870" y="4811687"/>
                <a:ext cx="408912" cy="485775"/>
              </a:xfrm>
              <a:prstGeom prst="roundRect">
                <a:avLst/>
              </a:prstGeom>
              <a:blipFill>
                <a:blip r:embed="rId18"/>
                <a:stretch>
                  <a:fillRect l="-5882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Gerader Verbinder 19">
            <a:extLst>
              <a:ext uri="{FF2B5EF4-FFF2-40B4-BE49-F238E27FC236}">
                <a16:creationId xmlns:a16="http://schemas.microsoft.com/office/drawing/2014/main" id="{4852D4BE-FBB9-2DEA-3F66-552398FB5BA6}"/>
              </a:ext>
            </a:extLst>
          </p:cNvPr>
          <p:cNvCxnSpPr>
            <a:cxnSpLocks/>
            <a:stCxn id="63" idx="2"/>
            <a:endCxn id="67" idx="0"/>
          </p:cNvCxnSpPr>
          <p:nvPr/>
        </p:nvCxnSpPr>
        <p:spPr>
          <a:xfrm>
            <a:off x="8441645" y="4402934"/>
            <a:ext cx="431681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19">
            <a:extLst>
              <a:ext uri="{FF2B5EF4-FFF2-40B4-BE49-F238E27FC236}">
                <a16:creationId xmlns:a16="http://schemas.microsoft.com/office/drawing/2014/main" id="{16278188-4D55-CD7C-0F1A-80CC557408F4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flipH="1">
            <a:off x="8008208" y="4402934"/>
            <a:ext cx="433437" cy="408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Gerader Verbinder 17">
            <a:extLst>
              <a:ext uri="{FF2B5EF4-FFF2-40B4-BE49-F238E27FC236}">
                <a16:creationId xmlns:a16="http://schemas.microsoft.com/office/drawing/2014/main" id="{90A6C2BB-0F35-F006-B1E6-CD027AFF7483}"/>
              </a:ext>
            </a:extLst>
          </p:cNvPr>
          <p:cNvCxnSpPr>
            <a:cxnSpLocks/>
            <a:stCxn id="29" idx="2"/>
            <a:endCxn id="61" idx="0"/>
          </p:cNvCxnSpPr>
          <p:nvPr/>
        </p:nvCxnSpPr>
        <p:spPr>
          <a:xfrm>
            <a:off x="5168349" y="2686601"/>
            <a:ext cx="2805885" cy="454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hteck: abgerundete Ecken 6">
                <a:extLst>
                  <a:ext uri="{FF2B5EF4-FFF2-40B4-BE49-F238E27FC236}">
                    <a16:creationId xmlns:a16="http://schemas.microsoft.com/office/drawing/2014/main" id="{AD6AD420-FE28-7362-81A0-02BCFFE3DB4B}"/>
                  </a:ext>
                </a:extLst>
              </p:cNvPr>
              <p:cNvSpPr/>
              <p:nvPr/>
            </p:nvSpPr>
            <p:spPr>
              <a:xfrm>
                <a:off x="6666660" y="3134312"/>
                <a:ext cx="263007" cy="4857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de-DE" sz="1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Rechteck: abgerundete Ecken 6">
                <a:extLst>
                  <a:ext uri="{FF2B5EF4-FFF2-40B4-BE49-F238E27FC236}">
                    <a16:creationId xmlns:a16="http://schemas.microsoft.com/office/drawing/2014/main" id="{AD6AD420-FE28-7362-81A0-02BCFFE3D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660" y="3134312"/>
                <a:ext cx="263007" cy="485775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CB8456-10FB-5E90-3F42-391DC86A5931}"/>
                  </a:ext>
                </a:extLst>
              </p:cNvPr>
              <p:cNvSpPr txBox="1"/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◇(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+ </a:t>
                </a:r>
                <a:r>
                  <a:rPr lang="de-DE" dirty="0" err="1"/>
                  <a:t>model</a:t>
                </a:r>
                <a:r>
                  <a:rPr lang="de-DE" dirty="0"/>
                  <a:t> + nominal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A1CB8456-10FB-5E90-3F42-391DC86A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blipFill>
                <a:blip r:embed="rId20"/>
                <a:stretch>
                  <a:fillRect l="-1005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3">
                <a:extLst>
                  <a:ext uri="{FF2B5EF4-FFF2-40B4-BE49-F238E27FC236}">
                    <a16:creationId xmlns:a16="http://schemas.microsoft.com/office/drawing/2014/main" id="{7715CD06-F21C-12E1-FF64-2373E45A84B4}"/>
                  </a:ext>
                </a:extLst>
              </p:cNvPr>
              <p:cNvSpPr/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6" name="Ellipse 3">
                <a:extLst>
                  <a:ext uri="{FF2B5EF4-FFF2-40B4-BE49-F238E27FC236}">
                    <a16:creationId xmlns:a16="http://schemas.microsoft.com/office/drawing/2014/main" id="{7715CD06-F21C-12E1-FF64-2373E45A8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D646C49-4C56-CE38-1293-03BC0C230A09}"/>
                  </a:ext>
                </a:extLst>
              </p:cNvPr>
              <p:cNvSpPr txBox="1"/>
              <p:nvPr/>
            </p:nvSpPr>
            <p:spPr>
              <a:xfrm>
                <a:off x="1029996" y="2737956"/>
                <a:ext cx="1637606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 dirty="0"/>
                  <a:t>, </a:t>
                </a:r>
                <a:br>
                  <a:rPr lang="de-DE" sz="1350" dirty="0"/>
                </a:br>
                <a:r>
                  <a:rPr lang="de-DE" sz="1350" b="1" dirty="0"/>
                  <a:t>O </a:t>
                </a:r>
                <a:r>
                  <a:rPr lang="de-DE" sz="1350" b="1" dirty="0" err="1"/>
                  <a:t>chooses</a:t>
                </a:r>
                <a:r>
                  <a:rPr lang="de-DE" sz="1350" b="1" dirty="0"/>
                  <a:t> </a:t>
                </a:r>
                <a:r>
                  <a:rPr lang="de-DE" sz="1350" dirty="0"/>
                  <a:t>an </a:t>
                </a:r>
                <a14:m>
                  <m:oMath xmlns:m="http://schemas.openxmlformats.org/officeDocument/2006/math">
                    <m:r>
                      <a:rPr lang="de-DE" sz="135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de-DE" sz="1350" i="1" dirty="0"/>
              </a:p>
              <a:p>
                <a:r>
                  <a:rPr lang="de-DE" sz="1350" dirty="0" err="1"/>
                  <a:t>to</a:t>
                </a:r>
                <a:r>
                  <a:rPr lang="de-DE" sz="1350" dirty="0"/>
                  <a:t> </a:t>
                </a: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r>
                  <a:rPr lang="de-DE" sz="1350" dirty="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D646C49-4C56-CE38-1293-03BC0C230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2737956"/>
                <a:ext cx="1637606" cy="941155"/>
              </a:xfrm>
              <a:prstGeom prst="rect">
                <a:avLst/>
              </a:prstGeom>
              <a:blipFill>
                <a:blip r:embed="rId2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e 5">
                <a:extLst>
                  <a:ext uri="{FF2B5EF4-FFF2-40B4-BE49-F238E27FC236}">
                    <a16:creationId xmlns:a16="http://schemas.microsoft.com/office/drawing/2014/main" id="{4FFC8284-3A1C-2E4A-AC9E-E7540A579B92}"/>
                  </a:ext>
                </a:extLst>
              </p:cNvPr>
              <p:cNvSpPr/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" name="Ellipse 5">
                <a:extLst>
                  <a:ext uri="{FF2B5EF4-FFF2-40B4-BE49-F238E27FC236}">
                    <a16:creationId xmlns:a16="http://schemas.microsoft.com/office/drawing/2014/main" id="{4FFC8284-3A1C-2E4A-AC9E-E7540A579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8696E1-1E49-F25E-85B9-3415C4BD90AF}"/>
                  </a:ext>
                </a:extLst>
              </p:cNvPr>
              <p:cNvSpPr txBox="1"/>
              <p:nvPr/>
            </p:nvSpPr>
            <p:spPr>
              <a:xfrm>
                <a:off x="1029996" y="1827603"/>
                <a:ext cx="1637606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 dirty="0"/>
                  <a:t>, </a:t>
                </a:r>
                <a:br>
                  <a:rPr lang="de-DE" sz="1350" dirty="0"/>
                </a:br>
                <a:r>
                  <a:rPr lang="de-DE" sz="1350" b="1" dirty="0"/>
                  <a:t>P </a:t>
                </a:r>
                <a:r>
                  <a:rPr lang="de-DE" sz="1350" b="1" dirty="0" err="1"/>
                  <a:t>chooses</a:t>
                </a:r>
                <a:r>
                  <a:rPr lang="de-DE" sz="1350" b="1" dirty="0"/>
                  <a:t> </a:t>
                </a:r>
                <a:r>
                  <a:rPr lang="de-DE" sz="1350" dirty="0"/>
                  <a:t>an </a:t>
                </a:r>
                <a14:m>
                  <m:oMath xmlns:m="http://schemas.openxmlformats.org/officeDocument/2006/math">
                    <m:r>
                      <a:rPr lang="de-DE" sz="135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de-DE" sz="1350" i="1" dirty="0"/>
              </a:p>
              <a:p>
                <a:r>
                  <a:rPr lang="de-DE" sz="1350" dirty="0" err="1"/>
                  <a:t>to</a:t>
                </a:r>
                <a:r>
                  <a:rPr lang="de-DE" sz="1350" dirty="0"/>
                  <a:t> </a:t>
                </a: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r>
                  <a:rPr lang="de-DE" sz="1350" dirty="0"/>
                  <a:t>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B8696E1-1E49-F25E-85B9-3415C4BD9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1827603"/>
                <a:ext cx="1637606" cy="941155"/>
              </a:xfrm>
              <a:prstGeom prst="rect">
                <a:avLst/>
              </a:prstGeom>
              <a:blipFill>
                <a:blip r:embed="rId24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Ellipse 95">
                <a:extLst>
                  <a:ext uri="{FF2B5EF4-FFF2-40B4-BE49-F238E27FC236}">
                    <a16:creationId xmlns:a16="http://schemas.microsoft.com/office/drawing/2014/main" id="{AB74234D-27EB-25C9-3011-F9FAB2D51BE4}"/>
                  </a:ext>
                </a:extLst>
              </p:cNvPr>
              <p:cNvSpPr/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2" name="Ellipse 95">
                <a:extLst>
                  <a:ext uri="{FF2B5EF4-FFF2-40B4-BE49-F238E27FC236}">
                    <a16:creationId xmlns:a16="http://schemas.microsoft.com/office/drawing/2014/main" id="{AB74234D-27EB-25C9-3011-F9FAB2D51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5BC147E7-2A1F-231C-4671-BF7B0CE08B37}"/>
              </a:ext>
            </a:extLst>
          </p:cNvPr>
          <p:cNvSpPr txBox="1"/>
          <p:nvPr/>
        </p:nvSpPr>
        <p:spPr>
          <a:xfrm>
            <a:off x="1074653" y="385252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llipse 97">
                <a:extLst>
                  <a:ext uri="{FF2B5EF4-FFF2-40B4-BE49-F238E27FC236}">
                    <a16:creationId xmlns:a16="http://schemas.microsoft.com/office/drawing/2014/main" id="{F11CA885-A2EB-B5DA-6EF1-A1D16658BFA2}"/>
                  </a:ext>
                </a:extLst>
              </p:cNvPr>
              <p:cNvSpPr/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Ellipse 97">
                <a:extLst>
                  <a:ext uri="{FF2B5EF4-FFF2-40B4-BE49-F238E27FC236}">
                    <a16:creationId xmlns:a16="http://schemas.microsoft.com/office/drawing/2014/main" id="{F11CA885-A2EB-B5DA-6EF1-A1D16658B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1D871BBF-BE1B-86F3-DC2A-37F6E42CF8F0}"/>
              </a:ext>
            </a:extLst>
          </p:cNvPr>
          <p:cNvSpPr txBox="1"/>
          <p:nvPr/>
        </p:nvSpPr>
        <p:spPr>
          <a:xfrm>
            <a:off x="1071736" y="4613886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99">
                <a:extLst>
                  <a:ext uri="{FF2B5EF4-FFF2-40B4-BE49-F238E27FC236}">
                    <a16:creationId xmlns:a16="http://schemas.microsoft.com/office/drawing/2014/main" id="{E3268F3D-E797-850B-E969-46F620884219}"/>
                  </a:ext>
                </a:extLst>
              </p:cNvPr>
              <p:cNvSpPr/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99">
                <a:extLst>
                  <a:ext uri="{FF2B5EF4-FFF2-40B4-BE49-F238E27FC236}">
                    <a16:creationId xmlns:a16="http://schemas.microsoft.com/office/drawing/2014/main" id="{E3268F3D-E797-850B-E969-46F620884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25662CFB-5FF0-A38B-B722-197E385B1004}"/>
                  </a:ext>
                </a:extLst>
              </p:cNvPr>
              <p:cNvSpPr txBox="1"/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25662CFB-5FF0-A38B-B722-197E385B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blipFill>
                <a:blip r:embed="rId28"/>
                <a:stretch>
                  <a:fillRect t="-2439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llipse 101">
                <a:extLst>
                  <a:ext uri="{FF2B5EF4-FFF2-40B4-BE49-F238E27FC236}">
                    <a16:creationId xmlns:a16="http://schemas.microsoft.com/office/drawing/2014/main" id="{460FAA50-2806-62C3-84A7-5000DB0CA2F9}"/>
                  </a:ext>
                </a:extLst>
              </p:cNvPr>
              <p:cNvSpPr/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13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1" name="Ellipse 101">
                <a:extLst>
                  <a:ext uri="{FF2B5EF4-FFF2-40B4-BE49-F238E27FC236}">
                    <a16:creationId xmlns:a16="http://schemas.microsoft.com/office/drawing/2014/main" id="{460FAA50-2806-62C3-84A7-5000DB0CA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9F3C7A-D65C-D2C4-6FFF-2CB52A67117C}"/>
                  </a:ext>
                </a:extLst>
              </p:cNvPr>
              <p:cNvSpPr txBox="1"/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 dirty="0"/>
                  <a:t>P </a:t>
                </a:r>
                <a:r>
                  <a:rPr lang="de-DE" sz="1350" b="1" dirty="0" err="1"/>
                  <a:t>wins</a:t>
                </a:r>
                <a:r>
                  <a:rPr lang="de-DE" sz="1350" b="1" dirty="0"/>
                  <a:t> </a:t>
                </a:r>
                <a:r>
                  <a:rPr lang="de-DE" sz="1350" dirty="0" err="1"/>
                  <a:t>iff</a:t>
                </a:r>
                <a:r>
                  <a:rPr lang="de-DE" sz="1350" dirty="0"/>
                  <a:t> </a:t>
                </a:r>
                <a:br>
                  <a:rPr lang="de-DE" sz="135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9F3C7A-D65C-D2C4-6FFF-2CB52A671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blipFill>
                <a:blip r:embed="rId30"/>
                <a:stretch>
                  <a:fillRect t="-2439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F4035DF-DA69-EFEB-B508-6642E3BE4B20}"/>
              </a:ext>
            </a:extLst>
          </p:cNvPr>
          <p:cNvSpPr/>
          <p:nvPr/>
        </p:nvSpPr>
        <p:spPr>
          <a:xfrm>
            <a:off x="6584159" y="708973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cxnSp>
        <p:nvCxnSpPr>
          <p:cNvPr id="4" name="Gekrümmte Verbindung 3">
            <a:extLst>
              <a:ext uri="{FF2B5EF4-FFF2-40B4-BE49-F238E27FC236}">
                <a16:creationId xmlns:a16="http://schemas.microsoft.com/office/drawing/2014/main" id="{DE667442-0C27-EC38-EBFD-86E313D9998E}"/>
              </a:ext>
            </a:extLst>
          </p:cNvPr>
          <p:cNvCxnSpPr>
            <a:cxnSpLocks/>
            <a:stCxn id="3" idx="0"/>
            <a:endCxn id="34" idx="1"/>
          </p:cNvCxnSpPr>
          <p:nvPr/>
        </p:nvCxnSpPr>
        <p:spPr>
          <a:xfrm rot="5400000" flipH="1" flipV="1">
            <a:off x="7172579" y="-144917"/>
            <a:ext cx="515936" cy="1191844"/>
          </a:xfrm>
          <a:prstGeom prst="curvedConnector3">
            <a:avLst>
              <a:gd name="adj1" fmla="val 1092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1DE8590-81C6-58E3-06BE-30679CEABEDE}"/>
              </a:ext>
            </a:extLst>
          </p:cNvPr>
          <p:cNvSpPr/>
          <p:nvPr/>
        </p:nvSpPr>
        <p:spPr>
          <a:xfrm>
            <a:off x="7953109" y="119677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C7D33-BA1B-EB5F-902D-159E1FA5C3A6}"/>
              </a:ext>
            </a:extLst>
          </p:cNvPr>
          <p:cNvSpPr/>
          <p:nvPr/>
        </p:nvSpPr>
        <p:spPr>
          <a:xfrm>
            <a:off x="7776003" y="959439"/>
            <a:ext cx="500932" cy="5009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cxnSp>
        <p:nvCxnSpPr>
          <p:cNvPr id="36" name="Gekrümmte Verbindung 35">
            <a:extLst>
              <a:ext uri="{FF2B5EF4-FFF2-40B4-BE49-F238E27FC236}">
                <a16:creationId xmlns:a16="http://schemas.microsoft.com/office/drawing/2014/main" id="{5DD31BCE-4B56-D21A-E409-F98DA2BAC5B6}"/>
              </a:ext>
            </a:extLst>
          </p:cNvPr>
          <p:cNvCxnSpPr>
            <a:cxnSpLocks/>
            <a:stCxn id="34" idx="4"/>
            <a:endCxn id="35" idx="1"/>
          </p:cNvCxnSpPr>
          <p:nvPr/>
        </p:nvCxnSpPr>
        <p:spPr>
          <a:xfrm rot="5400000">
            <a:off x="7820374" y="649598"/>
            <a:ext cx="412190" cy="354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456C077-28E2-AA60-EBD0-E070353B45F2}"/>
                  </a:ext>
                </a:extLst>
              </p:cNvPr>
              <p:cNvSpPr txBox="1"/>
              <p:nvPr/>
            </p:nvSpPr>
            <p:spPr>
              <a:xfrm>
                <a:off x="6055390" y="851717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456C077-28E2-AA60-EBD0-E070353B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390" y="851717"/>
                <a:ext cx="513346" cy="215444"/>
              </a:xfrm>
              <a:prstGeom prst="rect">
                <a:avLst/>
              </a:prstGeom>
              <a:blipFill>
                <a:blip r:embed="rId31"/>
                <a:stretch>
                  <a:fillRect l="-4762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2AA3FA7-689F-B943-BF8F-768E6B5B32AA}"/>
                  </a:ext>
                </a:extLst>
              </p:cNvPr>
              <p:cNvSpPr txBox="1"/>
              <p:nvPr/>
            </p:nvSpPr>
            <p:spPr>
              <a:xfrm>
                <a:off x="8557787" y="235561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2AA3FA7-689F-B943-BF8F-768E6B5B3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787" y="235561"/>
                <a:ext cx="513346" cy="215444"/>
              </a:xfrm>
              <a:prstGeom prst="rect">
                <a:avLst/>
              </a:prstGeom>
              <a:blipFill>
                <a:blip r:embed="rId32"/>
                <a:stretch>
                  <a:fillRect l="-4762" r="-2381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9A7DC2-1BF9-5061-F29C-7CD654AAAD0A}"/>
                  </a:ext>
                </a:extLst>
              </p:cNvPr>
              <p:cNvSpPr txBox="1"/>
              <p:nvPr/>
            </p:nvSpPr>
            <p:spPr>
              <a:xfrm>
                <a:off x="8301114" y="1136545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239A7DC2-1BF9-5061-F29C-7CD654AAA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14" y="1136545"/>
                <a:ext cx="513346" cy="215444"/>
              </a:xfrm>
              <a:prstGeom prst="rect">
                <a:avLst/>
              </a:prstGeom>
              <a:blipFill>
                <a:blip r:embed="rId33"/>
                <a:stretch>
                  <a:fillRect l="-4762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C2A7CB8-AE47-4C9F-8B2A-2DD8D68C3146}"/>
                  </a:ext>
                </a:extLst>
              </p:cNvPr>
              <p:cNvSpPr txBox="1"/>
              <p:nvPr/>
            </p:nvSpPr>
            <p:spPr>
              <a:xfrm>
                <a:off x="6678525" y="782333"/>
                <a:ext cx="312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2C2A7CB8-AE47-4C9F-8B2A-2DD8D68C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525" y="782333"/>
                <a:ext cx="312200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71E1AE9-D559-A21B-928E-390C1703374D}"/>
                  </a:ext>
                </a:extLst>
              </p:cNvPr>
              <p:cNvSpPr txBox="1"/>
              <p:nvPr/>
            </p:nvSpPr>
            <p:spPr>
              <a:xfrm>
                <a:off x="8044792" y="173665"/>
                <a:ext cx="318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771E1AE9-D559-A21B-928E-390C17033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92" y="173665"/>
                <a:ext cx="318485" cy="369332"/>
              </a:xfrm>
              <a:prstGeom prst="rect">
                <a:avLst/>
              </a:prstGeom>
              <a:blipFill>
                <a:blip r:embed="rId3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3080CD2-20F3-C768-266E-231387E84935}"/>
                  </a:ext>
                </a:extLst>
              </p:cNvPr>
              <p:cNvSpPr txBox="1"/>
              <p:nvPr/>
            </p:nvSpPr>
            <p:spPr>
              <a:xfrm>
                <a:off x="7849363" y="1032799"/>
                <a:ext cx="364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3080CD2-20F3-C768-266E-231387E8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363" y="1032799"/>
                <a:ext cx="364522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738D481-B600-035D-7D16-04B058A2B23F}"/>
                  </a:ext>
                </a:extLst>
              </p:cNvPr>
              <p:cNvSpPr txBox="1"/>
              <p:nvPr/>
            </p:nvSpPr>
            <p:spPr>
              <a:xfrm>
                <a:off x="3979457" y="5964361"/>
                <a:ext cx="3869906" cy="38722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de-DE" dirty="0"/>
                  <a:t> iff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738D481-B600-035D-7D16-04B058A2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7" y="5964361"/>
                <a:ext cx="3869906" cy="387222"/>
              </a:xfrm>
              <a:prstGeom prst="rect">
                <a:avLst/>
              </a:prstGeom>
              <a:blipFill>
                <a:blip r:embed="rId37"/>
                <a:stretch>
                  <a:fillRect l="-974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66" grpId="0" animBg="1"/>
      <p:bldP spid="40" grpId="0" animBg="1"/>
      <p:bldP spid="41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61" grpId="0" animBg="1"/>
      <p:bldP spid="62" grpId="0" animBg="1"/>
      <p:bldP spid="63" grpId="0" animBg="1"/>
      <p:bldP spid="65" grpId="0" animBg="1"/>
      <p:bldP spid="67" grpId="0" animBg="1"/>
      <p:bldP spid="81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7D7F3-56D8-8684-F980-255004B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Proof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ABC26B3-6B63-2DAF-62E0-C7E67E21E8FB}"/>
                  </a:ext>
                </a:extLst>
              </p:cNvPr>
              <p:cNvSpPr txBox="1"/>
              <p:nvPr/>
            </p:nvSpPr>
            <p:spPr>
              <a:xfrm>
                <a:off x="913673" y="1864441"/>
                <a:ext cx="1338700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6ABC26B3-6B63-2DAF-62E0-C7E67E21E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1864441"/>
                <a:ext cx="1338700" cy="423065"/>
              </a:xfrm>
              <a:prstGeom prst="rect">
                <a:avLst/>
              </a:prstGeom>
              <a:blipFill>
                <a:blip r:embed="rId3"/>
                <a:stretch>
                  <a:fillRect l="-2830" t="-2941" r="-943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CFB458-71B1-F128-26BE-5266BFCAFA5F}"/>
                  </a:ext>
                </a:extLst>
              </p:cNvPr>
              <p:cNvSpPr txBox="1"/>
              <p:nvPr/>
            </p:nvSpPr>
            <p:spPr>
              <a:xfrm>
                <a:off x="913673" y="2483890"/>
                <a:ext cx="1342740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2FCFB458-71B1-F128-26BE-5266BFCAF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2483890"/>
                <a:ext cx="1342740" cy="423065"/>
              </a:xfrm>
              <a:prstGeom prst="rect">
                <a:avLst/>
              </a:prstGeom>
              <a:blipFill>
                <a:blip r:embed="rId4"/>
                <a:stretch>
                  <a:fillRect l="-2830" t="-2941" r="-943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08983C-17AA-4513-6BA3-8F3A01147A12}"/>
                  </a:ext>
                </a:extLst>
              </p:cNvPr>
              <p:cNvSpPr txBox="1"/>
              <p:nvPr/>
            </p:nvSpPr>
            <p:spPr>
              <a:xfrm>
                <a:off x="2845109" y="1864441"/>
                <a:ext cx="1695657" cy="432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a:rPr lang="de-DE" sz="13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5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r>
                                  <a:rPr lang="de-DE" sz="13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sz="135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08983C-17AA-4513-6BA3-8F3A01147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09" y="1864441"/>
                <a:ext cx="1695657" cy="432362"/>
              </a:xfrm>
              <a:prstGeom prst="rect">
                <a:avLst/>
              </a:prstGeom>
              <a:blipFill>
                <a:blip r:embed="rId5"/>
                <a:stretch>
                  <a:fillRect l="-2239" t="-2857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571E724-7248-5069-697C-274945945FDB}"/>
                  </a:ext>
                </a:extLst>
              </p:cNvPr>
              <p:cNvSpPr txBox="1"/>
              <p:nvPr/>
            </p:nvSpPr>
            <p:spPr>
              <a:xfrm>
                <a:off x="4843421" y="1864033"/>
                <a:ext cx="1268937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571E724-7248-5069-697C-274945945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421" y="1864033"/>
                <a:ext cx="1268937" cy="404598"/>
              </a:xfrm>
              <a:prstGeom prst="rect">
                <a:avLst/>
              </a:prstGeom>
              <a:blipFill>
                <a:blip r:embed="rId6"/>
                <a:stretch>
                  <a:fillRect l="-2970" t="-3030" b="-1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01E1C6A-F63C-A7E9-8597-B3A512786642}"/>
                  </a:ext>
                </a:extLst>
              </p:cNvPr>
              <p:cNvSpPr txBox="1"/>
              <p:nvPr/>
            </p:nvSpPr>
            <p:spPr>
              <a:xfrm>
                <a:off x="6415013" y="1864033"/>
                <a:ext cx="1544141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 (Axiom)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01E1C6A-F63C-A7E9-8597-B3A51278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13" y="1864033"/>
                <a:ext cx="1544141" cy="230576"/>
              </a:xfrm>
              <a:prstGeom prst="rect">
                <a:avLst/>
              </a:prstGeom>
              <a:blipFill>
                <a:blip r:embed="rId7"/>
                <a:stretch>
                  <a:fillRect l="-1626" t="-10000" r="-5691" b="-3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09270853-599E-2312-3C58-A5632BDE9F66}"/>
              </a:ext>
            </a:extLst>
          </p:cNvPr>
          <p:cNvSpPr/>
          <p:nvPr/>
        </p:nvSpPr>
        <p:spPr>
          <a:xfrm>
            <a:off x="628650" y="1690689"/>
            <a:ext cx="7538327" cy="233838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E018AEF-E930-5B25-F14F-52C1977EE424}"/>
                  </a:ext>
                </a:extLst>
              </p:cNvPr>
              <p:cNvSpPr txBox="1"/>
              <p:nvPr/>
            </p:nvSpPr>
            <p:spPr>
              <a:xfrm>
                <a:off x="913673" y="3157614"/>
                <a:ext cx="1646413" cy="425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:◇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d>
                        <m:d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◇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E018AEF-E930-5B25-F14F-52C1977EE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3157614"/>
                <a:ext cx="1646413" cy="425758"/>
              </a:xfrm>
              <a:prstGeom prst="rect">
                <a:avLst/>
              </a:prstGeom>
              <a:blipFill>
                <a:blip r:embed="rId8"/>
                <a:stretch>
                  <a:fillRect l="-2308"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47968D-C707-7D48-62AE-55C7F2CD365B}"/>
                  </a:ext>
                </a:extLst>
              </p:cNvPr>
              <p:cNvSpPr txBox="1"/>
              <p:nvPr/>
            </p:nvSpPr>
            <p:spPr>
              <a:xfrm>
                <a:off x="2845109" y="3157206"/>
                <a:ext cx="1673663" cy="41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:□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d>
                        <m:d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47968D-C707-7D48-62AE-55C7F2CD3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09" y="3157206"/>
                <a:ext cx="1673663" cy="418641"/>
              </a:xfrm>
              <a:prstGeom prst="rect">
                <a:avLst/>
              </a:prstGeom>
              <a:blipFill>
                <a:blip r:embed="rId9"/>
                <a:stretch>
                  <a:fillRect l="-758" b="-1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FC2306B0-0FD4-E460-F42E-EAC882A93815}"/>
              </a:ext>
            </a:extLst>
          </p:cNvPr>
          <p:cNvSpPr txBox="1"/>
          <p:nvPr/>
        </p:nvSpPr>
        <p:spPr>
          <a:xfrm>
            <a:off x="6921733" y="2066332"/>
            <a:ext cx="8659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/>
              <a:t>… </a:t>
            </a:r>
            <a:r>
              <a:rPr lang="de-DE" sz="1100" err="1"/>
              <a:t>winning</a:t>
            </a:r>
            <a:r>
              <a:rPr lang="de-DE" sz="1100"/>
              <a:t>*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A2F4F4D-AC2F-A48D-4A0F-24955789A296}"/>
                  </a:ext>
                </a:extLst>
              </p:cNvPr>
              <p:cNvSpPr txBox="1"/>
              <p:nvPr/>
            </p:nvSpPr>
            <p:spPr>
              <a:xfrm>
                <a:off x="3569163" y="3511810"/>
                <a:ext cx="1207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100"/>
                  <a:t>…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/>
                  <a:t> </a:t>
                </a:r>
                <a:r>
                  <a:rPr lang="de-DE" sz="1100" err="1"/>
                  <a:t>is</a:t>
                </a:r>
                <a:r>
                  <a:rPr lang="de-DE" sz="1100"/>
                  <a:t> not in </a:t>
                </a:r>
                <a14:m>
                  <m:oMath xmlns:m="http://schemas.openxmlformats.org/officeDocument/2006/math">
                    <m:r>
                      <a:rPr lang="de-DE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sz="1100"/>
                  <a:t> 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A2F4F4D-AC2F-A48D-4A0F-24955789A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63" y="3511810"/>
                <a:ext cx="120738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3609EA87-04A0-2EBC-807B-FD870B92A9C8}"/>
              </a:ext>
            </a:extLst>
          </p:cNvPr>
          <p:cNvSpPr txBox="1"/>
          <p:nvPr/>
        </p:nvSpPr>
        <p:spPr>
          <a:xfrm>
            <a:off x="6954786" y="4022633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*P-time </a:t>
            </a:r>
            <a:r>
              <a:rPr lang="de-DE" sz="1000" err="1"/>
              <a:t>checkable</a:t>
            </a:r>
            <a:endParaRPr lang="de-DE" sz="1000"/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DE2C424F-F936-9A02-D1CB-7E0DEF9C9776}"/>
              </a:ext>
            </a:extLst>
          </p:cNvPr>
          <p:cNvSpPr/>
          <p:nvPr/>
        </p:nvSpPr>
        <p:spPr>
          <a:xfrm rot="10800000">
            <a:off x="1525075" y="4159680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unten 21">
            <a:extLst>
              <a:ext uri="{FF2B5EF4-FFF2-40B4-BE49-F238E27FC236}">
                <a16:creationId xmlns:a16="http://schemas.microsoft.com/office/drawing/2014/main" id="{1FDFFB1E-8F75-9A64-F8ED-4B52F8937502}"/>
              </a:ext>
            </a:extLst>
          </p:cNvPr>
          <p:cNvSpPr/>
          <p:nvPr/>
        </p:nvSpPr>
        <p:spPr>
          <a:xfrm rot="10800000">
            <a:off x="3272232" y="4159680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3">
                <a:extLst>
                  <a:ext uri="{FF2B5EF4-FFF2-40B4-BE49-F238E27FC236}">
                    <a16:creationId xmlns:a16="http://schemas.microsoft.com/office/drawing/2014/main" id="{37793F1A-93D0-F60B-B78B-8A180350377A}"/>
                  </a:ext>
                </a:extLst>
              </p:cNvPr>
              <p:cNvSpPr/>
              <p:nvPr/>
            </p:nvSpPr>
            <p:spPr>
              <a:xfrm>
                <a:off x="3007224" y="469508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23" name="Ellipse 3">
                <a:extLst>
                  <a:ext uri="{FF2B5EF4-FFF2-40B4-BE49-F238E27FC236}">
                    <a16:creationId xmlns:a16="http://schemas.microsoft.com/office/drawing/2014/main" id="{37793F1A-93D0-F60B-B78B-8A1803503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224" y="4695083"/>
                <a:ext cx="659488" cy="65948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Ellipse 5">
                <a:extLst>
                  <a:ext uri="{FF2B5EF4-FFF2-40B4-BE49-F238E27FC236}">
                    <a16:creationId xmlns:a16="http://schemas.microsoft.com/office/drawing/2014/main" id="{2CCB3AB4-6106-F650-DDEB-B6A02835D944}"/>
                  </a:ext>
                </a:extLst>
              </p:cNvPr>
              <p:cNvSpPr/>
              <p:nvPr/>
            </p:nvSpPr>
            <p:spPr>
              <a:xfrm>
                <a:off x="1260067" y="469508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2100"/>
                  <a:t> </a:t>
                </a:r>
              </a:p>
            </p:txBody>
          </p:sp>
        </mc:Choice>
        <mc:Fallback xmlns="">
          <p:sp>
            <p:nvSpPr>
              <p:cNvPr id="24" name="Ellipse 5">
                <a:extLst>
                  <a:ext uri="{FF2B5EF4-FFF2-40B4-BE49-F238E27FC236}">
                    <a16:creationId xmlns:a16="http://schemas.microsoft.com/office/drawing/2014/main" id="{2CCB3AB4-6106-F650-DDEB-B6A02835D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067" y="4695083"/>
                <a:ext cx="659488" cy="65948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03E18E0-392F-3D81-4307-CE2844528368}"/>
                  </a:ext>
                </a:extLst>
              </p:cNvPr>
              <p:cNvSpPr txBox="1"/>
              <p:nvPr/>
            </p:nvSpPr>
            <p:spPr>
              <a:xfrm>
                <a:off x="2628854" y="5461574"/>
                <a:ext cx="141622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 dirty="0"/>
                  <a:t>, </a:t>
                </a:r>
              </a:p>
              <a:p>
                <a:pPr algn="ctr"/>
                <a:r>
                  <a:rPr lang="de-DE" sz="1350" b="1" dirty="0"/>
                  <a:t>O </a:t>
                </a:r>
                <a:r>
                  <a:rPr lang="de-DE" sz="1350" b="1" dirty="0" err="1"/>
                  <a:t>chooses</a:t>
                </a:r>
                <a:r>
                  <a:rPr lang="de-DE" sz="1350" b="1" dirty="0"/>
                  <a:t> </a:t>
                </a:r>
                <a:r>
                  <a:rPr lang="de-DE" sz="1350" dirty="0"/>
                  <a:t>a </a:t>
                </a:r>
                <a:r>
                  <a:rPr lang="de-DE" sz="1350" i="1" dirty="0" err="1"/>
                  <a:t>j</a:t>
                </a:r>
                <a:r>
                  <a:rPr lang="de-DE" sz="1350" i="1" dirty="0"/>
                  <a:t> </a:t>
                </a:r>
                <a:r>
                  <a:rPr lang="de-DE" sz="1350" dirty="0" err="1"/>
                  <a:t>to</a:t>
                </a:r>
                <a:r>
                  <a:rPr lang="de-DE" sz="1350" dirty="0"/>
                  <a:t> </a:t>
                </a: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r>
                  <a:rPr lang="de-DE" sz="1350" dirty="0"/>
                  <a:t>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03E18E0-392F-3D81-4307-CE284452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854" y="5461574"/>
                <a:ext cx="1416228" cy="923330"/>
              </a:xfrm>
              <a:prstGeom prst="rect">
                <a:avLst/>
              </a:prstGeom>
              <a:blipFill>
                <a:blip r:embed="rId1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D8B26FA-7C70-FA7B-2B5C-8BAFBA635B8E}"/>
                  </a:ext>
                </a:extLst>
              </p:cNvPr>
              <p:cNvSpPr txBox="1"/>
              <p:nvPr/>
            </p:nvSpPr>
            <p:spPr>
              <a:xfrm>
                <a:off x="881697" y="5461574"/>
                <a:ext cx="1416228" cy="94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</a:p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 </a:t>
                </a:r>
                <a:r>
                  <a:rPr lang="de-DE" sz="1350" i="1" err="1"/>
                  <a:t>j</a:t>
                </a:r>
                <a:r>
                  <a:rPr lang="de-DE" sz="1350" i="1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D8B26FA-7C70-FA7B-2B5C-8BAFBA635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7" y="5461574"/>
                <a:ext cx="1416228" cy="9411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FF030725-AE05-6F5D-DC0A-925CD173DF5F}"/>
              </a:ext>
            </a:extLst>
          </p:cNvPr>
          <p:cNvSpPr txBox="1"/>
          <p:nvPr/>
        </p:nvSpPr>
        <p:spPr>
          <a:xfrm>
            <a:off x="4507440" y="6492874"/>
            <a:ext cx="4805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effectLst/>
              </a:rPr>
              <a:t>📕</a:t>
            </a:r>
            <a:r>
              <a:rPr lang="de-DE" sz="1400" dirty="0">
                <a:effectLst/>
              </a:rPr>
              <a:t> </a:t>
            </a:r>
            <a:r>
              <a:rPr lang="de-DE" sz="1400" dirty="0"/>
              <a:t>Torben </a:t>
            </a:r>
            <a:r>
              <a:rPr lang="de-DE" sz="1400" dirty="0" err="1"/>
              <a:t>Braüner</a:t>
            </a:r>
            <a:r>
              <a:rPr lang="de-DE" sz="1400" dirty="0"/>
              <a:t>. </a:t>
            </a:r>
            <a:r>
              <a:rPr lang="de-DE" sz="1400" i="1" dirty="0"/>
              <a:t>Hybrid </a:t>
            </a:r>
            <a:r>
              <a:rPr lang="de-DE" sz="1400" i="1" dirty="0" err="1"/>
              <a:t>Logic</a:t>
            </a:r>
            <a:r>
              <a:rPr lang="de-DE" sz="1400" i="1" dirty="0"/>
              <a:t> and </a:t>
            </a:r>
            <a:r>
              <a:rPr lang="de-DE" sz="1400" i="1" dirty="0" err="1"/>
              <a:t>its</a:t>
            </a:r>
            <a:r>
              <a:rPr lang="de-DE" sz="1400" i="1" dirty="0"/>
              <a:t> Proof-Theory. </a:t>
            </a:r>
            <a:r>
              <a:rPr lang="de-DE" sz="1400" dirty="0"/>
              <a:t>2010</a:t>
            </a:r>
            <a:r>
              <a:rPr lang="de-DE" sz="1400" i="1" dirty="0"/>
              <a:t>.</a:t>
            </a:r>
            <a:endParaRPr 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1BD9842-932D-3293-422A-FCEB19052077}"/>
                  </a:ext>
                </a:extLst>
              </p:cNvPr>
              <p:cNvSpPr txBox="1"/>
              <p:nvPr/>
            </p:nvSpPr>
            <p:spPr>
              <a:xfrm>
                <a:off x="4410030" y="5059418"/>
                <a:ext cx="406098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There </a:t>
                </a:r>
                <a:r>
                  <a:rPr lang="de-DE" dirty="0" err="1">
                    <a:solidFill>
                      <a:schemeClr val="tx1"/>
                    </a:solidFill>
                  </a:rPr>
                  <a:t>is</a:t>
                </a:r>
                <a:r>
                  <a:rPr lang="de-DE" dirty="0">
                    <a:solidFill>
                      <a:schemeClr val="tx1"/>
                    </a:solidFill>
                  </a:rPr>
                  <a:t> a </a:t>
                </a:r>
                <a:r>
                  <a:rPr lang="de-DE" dirty="0" err="1">
                    <a:solidFill>
                      <a:schemeClr val="tx1"/>
                    </a:solidFill>
                  </a:rPr>
                  <a:t>proof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of</a:t>
                </a:r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iff*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 </a:t>
                </a:r>
                <a:r>
                  <a:rPr lang="de-DE" dirty="0" err="1">
                    <a:solidFill>
                      <a:schemeClr val="tx1"/>
                    </a:solidFill>
                  </a:rPr>
                  <a:t>is</a:t>
                </a:r>
                <a:r>
                  <a:rPr lang="de-DE" dirty="0">
                    <a:solidFill>
                      <a:schemeClr val="tx1"/>
                    </a:solidFill>
                  </a:rPr>
                  <a:t> valid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1BD9842-932D-3293-422A-FCEB19052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30" y="5059418"/>
                <a:ext cx="4060985" cy="369332"/>
              </a:xfrm>
              <a:prstGeom prst="rect">
                <a:avLst/>
              </a:prstGeom>
              <a:blipFill>
                <a:blip r:embed="rId15"/>
                <a:stretch>
                  <a:fillRect l="-929" t="-3125" r="-619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AA301B9-3E09-BAD4-E24A-2C27747E9820}"/>
                  </a:ext>
                </a:extLst>
              </p:cNvPr>
              <p:cNvSpPr txBox="1"/>
              <p:nvPr/>
            </p:nvSpPr>
            <p:spPr>
              <a:xfrm>
                <a:off x="7034793" y="5424843"/>
                <a:ext cx="119385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*</a:t>
                </a:r>
                <a14:m>
                  <m:oMath xmlns:m="http://schemas.openxmlformats.org/officeDocument/2006/math">
                    <m:r>
                      <a:rPr lang="de-DE" sz="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800" dirty="0"/>
                  <a:t> </a:t>
                </a:r>
                <a:r>
                  <a:rPr lang="de-DE" sz="800" dirty="0" err="1"/>
                  <a:t>does</a:t>
                </a:r>
                <a:r>
                  <a:rPr lang="de-DE" sz="800" dirty="0"/>
                  <a:t> not </a:t>
                </a:r>
                <a:r>
                  <a:rPr lang="de-DE" sz="800" dirty="0" err="1"/>
                  <a:t>appear</a:t>
                </a:r>
                <a:r>
                  <a:rPr lang="de-DE" sz="800" dirty="0"/>
                  <a:t> in </a:t>
                </a:r>
                <a14:m>
                  <m:oMath xmlns:m="http://schemas.openxmlformats.org/officeDocument/2006/math">
                    <m:r>
                      <a:rPr lang="de-DE" sz="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80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AA301B9-3E09-BAD4-E24A-2C27747E9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93" y="5424843"/>
                <a:ext cx="1193853" cy="21544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09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84AB31-8B36-419F-0B4A-2DA4E60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Summing up…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E5F4F7-AF18-EF01-8B60-7BBA0C170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85641" y="1412489"/>
                <a:ext cx="2570462" cy="436384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1700" dirty="0"/>
                  <a:t>Uniformity of game trees is a necessary condition for lifting</a:t>
                </a:r>
              </a:p>
              <a:p>
                <a:r>
                  <a:rPr lang="en-US" sz="1700" dirty="0"/>
                  <a:t>Go to hybrid logic</a:t>
                </a:r>
              </a:p>
              <a:p>
                <a:r>
                  <a:rPr lang="en-US" sz="1700" dirty="0"/>
                  <a:t>Other connectives: </a:t>
                </a:r>
                <a:br>
                  <a:rPr lang="en-US" sz="1700" dirty="0"/>
                </a:b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@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/>
                  <a:t>, …</a:t>
                </a:r>
              </a:p>
              <a:p>
                <a:r>
                  <a:rPr lang="en-US" sz="1700" dirty="0"/>
                  <a:t>Local/global entailment</a:t>
                </a:r>
              </a:p>
              <a:p>
                <a:r>
                  <a:rPr lang="en-US" sz="1700" dirty="0"/>
                  <a:t>Provability for classes of frames: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17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0E5F4F7-AF18-EF01-8B60-7BBA0C170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85641" y="1412489"/>
                <a:ext cx="2570462" cy="4363844"/>
              </a:xfrm>
              <a:blipFill>
                <a:blip r:embed="rId3"/>
                <a:stretch>
                  <a:fillRect l="-980" t="-11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01E05577-E7E8-9532-0EB8-863E4B8364C5}"/>
              </a:ext>
            </a:extLst>
          </p:cNvPr>
          <p:cNvSpPr txBox="1"/>
          <p:nvPr/>
        </p:nvSpPr>
        <p:spPr>
          <a:xfrm>
            <a:off x="6338703" y="1412489"/>
            <a:ext cx="2398275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Instantiation to specific context (PNL)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Fixed points lead to circular proof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61B304-BEE0-C315-8772-295C5110E01B}"/>
              </a:ext>
            </a:extLst>
          </p:cNvPr>
          <p:cNvSpPr txBox="1"/>
          <p:nvPr/>
        </p:nvSpPr>
        <p:spPr>
          <a:xfrm>
            <a:off x="3195453" y="5776332"/>
            <a:ext cx="5948547" cy="853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📘 RF</a:t>
            </a:r>
            <a:r>
              <a:rPr lang="en-US" sz="1700" i="1" dirty="0">
                <a:effectLst/>
              </a:rPr>
              <a:t>. Games for Hybrid Logic. </a:t>
            </a:r>
            <a:r>
              <a:rPr lang="en-US" sz="1700" dirty="0" err="1">
                <a:effectLst/>
              </a:rPr>
              <a:t>WoLLIC</a:t>
            </a:r>
            <a:r>
              <a:rPr lang="en-US" sz="1700" dirty="0">
                <a:effectLst/>
              </a:rPr>
              <a:t> 2021</a:t>
            </a: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📕 RF</a:t>
            </a:r>
            <a:r>
              <a:rPr lang="en-US" sz="1700" dirty="0">
                <a:effectLst/>
              </a:rPr>
              <a:t>. </a:t>
            </a:r>
            <a:r>
              <a:rPr lang="en-US" sz="1700" i="1" dirty="0">
                <a:effectLst/>
              </a:rPr>
              <a:t>Games for Hybrid Logic. </a:t>
            </a:r>
            <a:r>
              <a:rPr lang="en-US" sz="1700" dirty="0">
                <a:effectLst/>
              </a:rPr>
              <a:t>Journal of Logic and Computation,</a:t>
            </a:r>
            <a:r>
              <a:rPr lang="en-US" sz="1700" i="1" dirty="0">
                <a:effectLst/>
              </a:rPr>
              <a:t> </a:t>
            </a:r>
            <a:r>
              <a:rPr lang="en-US" sz="1700" dirty="0">
                <a:effectLst/>
              </a:rPr>
              <a:t>(to</a:t>
            </a:r>
            <a:r>
              <a:rPr lang="en-US" sz="1700" dirty="0"/>
              <a:t> </a:t>
            </a:r>
            <a:r>
              <a:rPr lang="en-US" sz="1700" dirty="0">
                <a:effectLst/>
              </a:rPr>
              <a:t>appear).</a:t>
            </a:r>
          </a:p>
        </p:txBody>
      </p:sp>
      <p:pic>
        <p:nvPicPr>
          <p:cNvPr id="7" name="Grafik 6" descr="Zukunft mit einfarbiger Füllung">
            <a:extLst>
              <a:ext uri="{FF2B5EF4-FFF2-40B4-BE49-F238E27FC236}">
                <a16:creationId xmlns:a16="http://schemas.microsoft.com/office/drawing/2014/main" id="{250364E4-8094-D98C-BDBB-14D70C7ED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0640" y="428625"/>
            <a:ext cx="914400" cy="914400"/>
          </a:xfrm>
          <a:prstGeom prst="rect">
            <a:avLst/>
          </a:prstGeom>
        </p:spPr>
      </p:pic>
      <p:pic>
        <p:nvPicPr>
          <p:cNvPr id="8" name="Grafik 7" descr="Geöffnetes Buch mit einfarbiger Füllung">
            <a:extLst>
              <a:ext uri="{FF2B5EF4-FFF2-40B4-BE49-F238E27FC236}">
                <a16:creationId xmlns:a16="http://schemas.microsoft.com/office/drawing/2014/main" id="{934C855E-92BC-D291-038A-4671E8FF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3672" y="428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5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E212604-72A5-1244-4DB2-5FFCDEA0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9" r="6780"/>
          <a:stretch/>
        </p:blipFill>
        <p:spPr>
          <a:xfrm>
            <a:off x="1891769" y="10"/>
            <a:ext cx="7252231" cy="685799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F45A06-980A-C69F-CB5A-BD3D58098E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4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292538-D5E0-69AC-0F5F-DB81256A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Choice </a:t>
            </a:r>
            <a:r>
              <a:rPr lang="de-DE" err="1"/>
              <a:t>Logics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103D3F4-A16A-1024-FB4C-6717E5F416CB}"/>
                  </a:ext>
                </a:extLst>
              </p:cNvPr>
              <p:cNvSpPr txBox="1"/>
              <p:nvPr/>
            </p:nvSpPr>
            <p:spPr>
              <a:xfrm>
                <a:off x="628650" y="1587710"/>
                <a:ext cx="320032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apricot</m:t>
                      </m:r>
                      <m:r>
                        <a:rPr lang="de-A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banana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chocolate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103D3F4-A16A-1024-FB4C-6717E5F4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87710"/>
                <a:ext cx="3200326" cy="404983"/>
              </a:xfrm>
              <a:prstGeom prst="rect">
                <a:avLst/>
              </a:prstGeom>
              <a:blipFill>
                <a:blip r:embed="rId4"/>
                <a:stretch>
                  <a:fillRect l="-395"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544A797-A5B4-0F3A-969E-7750F0087EB2}"/>
              </a:ext>
            </a:extLst>
          </p:cNvPr>
          <p:cNvCxnSpPr>
            <a:cxnSpLocks/>
          </p:cNvCxnSpPr>
          <p:nvPr/>
        </p:nvCxnSpPr>
        <p:spPr>
          <a:xfrm>
            <a:off x="228267" y="3159127"/>
            <a:ext cx="4125172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12">
            <a:extLst>
              <a:ext uri="{FF2B5EF4-FFF2-40B4-BE49-F238E27FC236}">
                <a16:creationId xmlns:a16="http://schemas.microsoft.com/office/drawing/2014/main" id="{3B907593-AF62-0CB0-5428-A4A5E9870EC3}"/>
              </a:ext>
            </a:extLst>
          </p:cNvPr>
          <p:cNvCxnSpPr>
            <a:cxnSpLocks/>
          </p:cNvCxnSpPr>
          <p:nvPr/>
        </p:nvCxnSpPr>
        <p:spPr>
          <a:xfrm>
            <a:off x="4351198" y="3000586"/>
            <a:ext cx="0" cy="33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3">
            <a:extLst>
              <a:ext uri="{FF2B5EF4-FFF2-40B4-BE49-F238E27FC236}">
                <a16:creationId xmlns:a16="http://schemas.microsoft.com/office/drawing/2014/main" id="{1C88F839-0C6E-1BCD-FC1D-E43A0EF06350}"/>
              </a:ext>
            </a:extLst>
          </p:cNvPr>
          <p:cNvCxnSpPr>
            <a:cxnSpLocks/>
          </p:cNvCxnSpPr>
          <p:nvPr/>
        </p:nvCxnSpPr>
        <p:spPr>
          <a:xfrm>
            <a:off x="206733" y="2979955"/>
            <a:ext cx="0" cy="345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ikationszeichen 19">
            <a:extLst>
              <a:ext uri="{FF2B5EF4-FFF2-40B4-BE49-F238E27FC236}">
                <a16:creationId xmlns:a16="http://schemas.microsoft.com/office/drawing/2014/main" id="{71CE7436-4B38-0545-B37D-5A89B3EF9E10}"/>
              </a:ext>
            </a:extLst>
          </p:cNvPr>
          <p:cNvSpPr/>
          <p:nvPr/>
        </p:nvSpPr>
        <p:spPr>
          <a:xfrm>
            <a:off x="69573" y="3014448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4A3FDAD-E270-11CD-B26A-B6C9074EC97B}"/>
                  </a:ext>
                </a:extLst>
              </p:cNvPr>
              <p:cNvSpPr txBox="1"/>
              <p:nvPr/>
            </p:nvSpPr>
            <p:spPr>
              <a:xfrm>
                <a:off x="574825" y="3649487"/>
                <a:ext cx="1653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A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A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de-AT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94A3FDAD-E270-11CD-B26A-B6C9074EC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5" y="3649487"/>
                <a:ext cx="165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19">
            <a:extLst>
              <a:ext uri="{FF2B5EF4-FFF2-40B4-BE49-F238E27FC236}">
                <a16:creationId xmlns:a16="http://schemas.microsoft.com/office/drawing/2014/main" id="{F9CF4F05-3F35-4BA4-FC3A-7742CFA2586D}"/>
              </a:ext>
            </a:extLst>
          </p:cNvPr>
          <p:cNvSpPr/>
          <p:nvPr/>
        </p:nvSpPr>
        <p:spPr>
          <a:xfrm>
            <a:off x="4214038" y="3014448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Multiplikationszeichen 19">
            <a:extLst>
              <a:ext uri="{FF2B5EF4-FFF2-40B4-BE49-F238E27FC236}">
                <a16:creationId xmlns:a16="http://schemas.microsoft.com/office/drawing/2014/main" id="{872A097D-0C1E-5E23-C17B-763D159D055C}"/>
              </a:ext>
            </a:extLst>
          </p:cNvPr>
          <p:cNvSpPr/>
          <p:nvPr/>
        </p:nvSpPr>
        <p:spPr>
          <a:xfrm>
            <a:off x="3778184" y="3014448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A69DA46-E4B0-B340-1EEA-B57C2DEC6C11}"/>
                  </a:ext>
                </a:extLst>
              </p:cNvPr>
              <p:cNvSpPr txBox="1"/>
              <p:nvPr/>
            </p:nvSpPr>
            <p:spPr>
              <a:xfrm>
                <a:off x="574825" y="3956230"/>
                <a:ext cx="1263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A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A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A69DA46-E4B0-B340-1EEA-B57C2DEC6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5" y="3956230"/>
                <a:ext cx="12631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19A4BDD-0782-744A-7CF2-216D8F8115E5}"/>
                  </a:ext>
                </a:extLst>
              </p:cNvPr>
              <p:cNvSpPr txBox="1"/>
              <p:nvPr/>
            </p:nvSpPr>
            <p:spPr>
              <a:xfrm>
                <a:off x="574825" y="4260361"/>
                <a:ext cx="1312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A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A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A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19A4BDD-0782-744A-7CF2-216D8F81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5" y="4260361"/>
                <a:ext cx="13123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C577FCC7-5664-2D48-412D-26557BDAEFF7}"/>
              </a:ext>
            </a:extLst>
          </p:cNvPr>
          <p:cNvSpPr txBox="1"/>
          <p:nvPr/>
        </p:nvSpPr>
        <p:spPr>
          <a:xfrm>
            <a:off x="-26347" y="6290481"/>
            <a:ext cx="472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effectLst/>
              </a:rPr>
              <a:t>📕</a:t>
            </a:r>
            <a:r>
              <a:rPr lang="de-DE" sz="1400" dirty="0">
                <a:effectLst/>
              </a:rPr>
              <a:t> Gerhard </a:t>
            </a:r>
            <a:r>
              <a:rPr lang="de-DE" sz="1400" dirty="0" err="1">
                <a:effectLst/>
              </a:rPr>
              <a:t>Brewka</a:t>
            </a:r>
            <a:r>
              <a:rPr lang="de-DE" sz="1400" dirty="0">
                <a:effectLst/>
              </a:rPr>
              <a:t>, Salem </a:t>
            </a:r>
            <a:r>
              <a:rPr lang="de-DE" sz="1400" dirty="0" err="1">
                <a:effectLst/>
              </a:rPr>
              <a:t>Benferhat</a:t>
            </a:r>
            <a:r>
              <a:rPr lang="de-DE" sz="1400" dirty="0">
                <a:effectLst/>
              </a:rPr>
              <a:t>, and Daniel Le </a:t>
            </a:r>
            <a:r>
              <a:rPr lang="de-DE" sz="1400" dirty="0" err="1">
                <a:effectLst/>
              </a:rPr>
              <a:t>Berre</a:t>
            </a:r>
            <a:r>
              <a:rPr lang="de-DE" sz="1400" dirty="0">
                <a:effectLst/>
              </a:rPr>
              <a:t>. Qualitative </a:t>
            </a:r>
            <a:r>
              <a:rPr lang="de-DE" sz="1400" dirty="0" err="1">
                <a:effectLst/>
              </a:rPr>
              <a:t>choice</a:t>
            </a:r>
            <a:r>
              <a:rPr lang="de-DE" sz="1400" dirty="0">
                <a:effectLst/>
              </a:rPr>
              <a:t> </a:t>
            </a:r>
            <a:r>
              <a:rPr lang="de-DE" sz="1400" dirty="0" err="1">
                <a:effectLst/>
              </a:rPr>
              <a:t>logic</a:t>
            </a:r>
            <a:r>
              <a:rPr lang="de-DE" sz="1400" dirty="0"/>
              <a:t>.</a:t>
            </a:r>
            <a:r>
              <a:rPr lang="de-DE" sz="1400" dirty="0">
                <a:effectLst/>
              </a:rPr>
              <a:t> 2004.</a:t>
            </a:r>
          </a:p>
        </p:txBody>
      </p:sp>
    </p:spTree>
    <p:extLst>
      <p:ext uri="{BB962C8B-B14F-4D97-AF65-F5344CB8AC3E}">
        <p14:creationId xmlns:p14="http://schemas.microsoft.com/office/powerpoint/2010/main" val="100713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3" grpId="0" animBg="1"/>
      <p:bldP spid="6" grpId="0" animBg="1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preferences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5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21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/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⃑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350"/>
              </a:p>
              <a:p>
                <a:pPr algn="ctr"/>
                <a:r>
                  <a:rPr lang="de-DE" sz="1350" b="1"/>
                  <a:t>but </a:t>
                </a:r>
                <a:r>
                  <a:rPr lang="de-DE" sz="1350" b="1" err="1"/>
                  <a:t>prefers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blipFill>
                <a:blip r:embed="rId3"/>
                <a:stretch>
                  <a:fillRect l="-1205" r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r Verbinder 15">
            <a:extLst>
              <a:ext uri="{FF2B5EF4-FFF2-40B4-BE49-F238E27FC236}">
                <a16:creationId xmlns:a16="http://schemas.microsoft.com/office/drawing/2014/main" id="{865D4D9E-86CC-E316-016F-A7EAE058F8EF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6118647" y="3137339"/>
            <a:ext cx="1095475" cy="35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: abgerundete Ecken 5">
                <a:extLst>
                  <a:ext uri="{FF2B5EF4-FFF2-40B4-BE49-F238E27FC236}">
                    <a16:creationId xmlns:a16="http://schemas.microsoft.com/office/drawing/2014/main" id="{1CAF678C-E728-3DF0-18F9-2D8AE025C0A9}"/>
                  </a:ext>
                </a:extLst>
              </p:cNvPr>
              <p:cNvSpPr/>
              <p:nvPr/>
            </p:nvSpPr>
            <p:spPr>
              <a:xfrm>
                <a:off x="6844698" y="2651564"/>
                <a:ext cx="738848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hteck: abgerundete Ecken 5">
                <a:extLst>
                  <a:ext uri="{FF2B5EF4-FFF2-40B4-BE49-F238E27FC236}">
                    <a16:creationId xmlns:a16="http://schemas.microsoft.com/office/drawing/2014/main" id="{1CAF678C-E728-3DF0-18F9-2D8AE025C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98" y="2651564"/>
                <a:ext cx="738848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: abgerundete Ecken 6">
                <a:extLst>
                  <a:ext uri="{FF2B5EF4-FFF2-40B4-BE49-F238E27FC236}">
                    <a16:creationId xmlns:a16="http://schemas.microsoft.com/office/drawing/2014/main" id="{620A8040-3796-5832-881B-46ED6ED6EC83}"/>
                  </a:ext>
                </a:extLst>
              </p:cNvPr>
              <p:cNvSpPr/>
              <p:nvPr/>
            </p:nvSpPr>
            <p:spPr>
              <a:xfrm>
                <a:off x="5929337" y="3490603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hteck: abgerundete Ecken 6">
                <a:extLst>
                  <a:ext uri="{FF2B5EF4-FFF2-40B4-BE49-F238E27FC236}">
                    <a16:creationId xmlns:a16="http://schemas.microsoft.com/office/drawing/2014/main" id="{620A8040-3796-5832-881B-46ED6ED6E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337" y="3490603"/>
                <a:ext cx="378619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: abgerundete Ecken 7">
                <a:extLst>
                  <a:ext uri="{FF2B5EF4-FFF2-40B4-BE49-F238E27FC236}">
                    <a16:creationId xmlns:a16="http://schemas.microsoft.com/office/drawing/2014/main" id="{CFD96382-22E7-B13E-0CE4-90914B390314}"/>
                  </a:ext>
                </a:extLst>
              </p:cNvPr>
              <p:cNvSpPr/>
              <p:nvPr/>
            </p:nvSpPr>
            <p:spPr>
              <a:xfrm>
                <a:off x="7935198" y="3503779"/>
                <a:ext cx="374400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hteck: abgerundete Ecken 7">
                <a:extLst>
                  <a:ext uri="{FF2B5EF4-FFF2-40B4-BE49-F238E27FC236}">
                    <a16:creationId xmlns:a16="http://schemas.microsoft.com/office/drawing/2014/main" id="{CFD96382-22E7-B13E-0CE4-90914B39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198" y="3503779"/>
                <a:ext cx="37440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4D35BFAA-67B5-96C0-9680-355E625D618E}"/>
              </a:ext>
            </a:extLst>
          </p:cNvPr>
          <p:cNvCxnSpPr>
            <a:cxnSpLocks/>
            <a:stCxn id="46" idx="0"/>
            <a:endCxn id="38" idx="2"/>
          </p:cNvCxnSpPr>
          <p:nvPr/>
        </p:nvCxnSpPr>
        <p:spPr>
          <a:xfrm flipH="1" flipV="1">
            <a:off x="7214122" y="3137339"/>
            <a:ext cx="908276" cy="36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Extrahieren 70">
            <a:extLst>
              <a:ext uri="{FF2B5EF4-FFF2-40B4-BE49-F238E27FC236}">
                <a16:creationId xmlns:a16="http://schemas.microsoft.com/office/drawing/2014/main" id="{79C7EA27-90DE-52A9-EC86-4C74571B72E3}"/>
              </a:ext>
            </a:extLst>
          </p:cNvPr>
          <p:cNvSpPr/>
          <p:nvPr/>
        </p:nvSpPr>
        <p:spPr>
          <a:xfrm>
            <a:off x="5471258" y="3992008"/>
            <a:ext cx="1294775" cy="1105367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xtrahieren 72">
            <a:extLst>
              <a:ext uri="{FF2B5EF4-FFF2-40B4-BE49-F238E27FC236}">
                <a16:creationId xmlns:a16="http://schemas.microsoft.com/office/drawing/2014/main" id="{5DEC1B54-E239-122F-F941-3608F9C5ED1C}"/>
              </a:ext>
            </a:extLst>
          </p:cNvPr>
          <p:cNvSpPr/>
          <p:nvPr/>
        </p:nvSpPr>
        <p:spPr>
          <a:xfrm>
            <a:off x="7475010" y="3996869"/>
            <a:ext cx="1294775" cy="1105367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: abgerundete Ecken 6">
                <a:extLst>
                  <a:ext uri="{FF2B5EF4-FFF2-40B4-BE49-F238E27FC236}">
                    <a16:creationId xmlns:a16="http://schemas.microsoft.com/office/drawing/2014/main" id="{7905C42B-708C-E6A2-87EC-B07ED657DD97}"/>
                  </a:ext>
                </a:extLst>
              </p:cNvPr>
              <p:cNvSpPr/>
              <p:nvPr/>
            </p:nvSpPr>
            <p:spPr>
              <a:xfrm>
                <a:off x="5869151" y="4893793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Rechteck: abgerundete Ecken 6">
                <a:extLst>
                  <a:ext uri="{FF2B5EF4-FFF2-40B4-BE49-F238E27FC236}">
                    <a16:creationId xmlns:a16="http://schemas.microsoft.com/office/drawing/2014/main" id="{7905C42B-708C-E6A2-87EC-B07ED657D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151" y="4893793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: abgerundete Ecken 6">
                <a:extLst>
                  <a:ext uri="{FF2B5EF4-FFF2-40B4-BE49-F238E27FC236}">
                    <a16:creationId xmlns:a16="http://schemas.microsoft.com/office/drawing/2014/main" id="{108C89CF-A478-E9F1-73F5-DFEF29075B44}"/>
                  </a:ext>
                </a:extLst>
              </p:cNvPr>
              <p:cNvSpPr/>
              <p:nvPr/>
            </p:nvSpPr>
            <p:spPr>
              <a:xfrm>
                <a:off x="7897991" y="4891505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Rechteck: abgerundete Ecken 6">
                <a:extLst>
                  <a:ext uri="{FF2B5EF4-FFF2-40B4-BE49-F238E27FC236}">
                    <a16:creationId xmlns:a16="http://schemas.microsoft.com/office/drawing/2014/main" id="{108C89CF-A478-E9F1-73F5-DFEF2907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91" y="4891505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: abgerundete Ecken 6">
                <a:extLst>
                  <a:ext uri="{FF2B5EF4-FFF2-40B4-BE49-F238E27FC236}">
                    <a16:creationId xmlns:a16="http://schemas.microsoft.com/office/drawing/2014/main" id="{BD82055D-272B-F271-3615-9C22341CE998}"/>
                  </a:ext>
                </a:extLst>
              </p:cNvPr>
              <p:cNvSpPr/>
              <p:nvPr/>
            </p:nvSpPr>
            <p:spPr>
              <a:xfrm>
                <a:off x="5869150" y="4891504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Rechteck: abgerundete Ecken 6">
                <a:extLst>
                  <a:ext uri="{FF2B5EF4-FFF2-40B4-BE49-F238E27FC236}">
                    <a16:creationId xmlns:a16="http://schemas.microsoft.com/office/drawing/2014/main" id="{BD82055D-272B-F271-3615-9C22341CE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150" y="4891504"/>
                <a:ext cx="378619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: abgerundete Ecken 6">
                <a:extLst>
                  <a:ext uri="{FF2B5EF4-FFF2-40B4-BE49-F238E27FC236}">
                    <a16:creationId xmlns:a16="http://schemas.microsoft.com/office/drawing/2014/main" id="{9DC1C3C1-A279-7AB3-3AA7-978CC9055235}"/>
                  </a:ext>
                </a:extLst>
              </p:cNvPr>
              <p:cNvSpPr/>
              <p:nvPr/>
            </p:nvSpPr>
            <p:spPr>
              <a:xfrm>
                <a:off x="7897991" y="4891503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hteck: abgerundete Ecken 6">
                <a:extLst>
                  <a:ext uri="{FF2B5EF4-FFF2-40B4-BE49-F238E27FC236}">
                    <a16:creationId xmlns:a16="http://schemas.microsoft.com/office/drawing/2014/main" id="{9DC1C3C1-A279-7AB3-3AA7-978CC9055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91" y="4891503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73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preferences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50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21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/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⃑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350"/>
              </a:p>
              <a:p>
                <a:pPr algn="ctr"/>
                <a:r>
                  <a:rPr lang="de-DE" sz="1350" b="1"/>
                  <a:t>but </a:t>
                </a:r>
                <a:r>
                  <a:rPr lang="de-DE" sz="1350" b="1" err="1"/>
                  <a:t>prefers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blipFill>
                <a:blip r:embed="rId3"/>
                <a:stretch>
                  <a:fillRect l="-1205" r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r Verbinder 15">
            <a:extLst>
              <a:ext uri="{FF2B5EF4-FFF2-40B4-BE49-F238E27FC236}">
                <a16:creationId xmlns:a16="http://schemas.microsoft.com/office/drawing/2014/main" id="{865D4D9E-86CC-E316-016F-A7EAE058F8EF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6118647" y="3137339"/>
            <a:ext cx="1095475" cy="35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: abgerundete Ecken 5">
                <a:extLst>
                  <a:ext uri="{FF2B5EF4-FFF2-40B4-BE49-F238E27FC236}">
                    <a16:creationId xmlns:a16="http://schemas.microsoft.com/office/drawing/2014/main" id="{1CAF678C-E728-3DF0-18F9-2D8AE025C0A9}"/>
                  </a:ext>
                </a:extLst>
              </p:cNvPr>
              <p:cNvSpPr/>
              <p:nvPr/>
            </p:nvSpPr>
            <p:spPr>
              <a:xfrm>
                <a:off x="6844698" y="2651564"/>
                <a:ext cx="738848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⃑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hteck: abgerundete Ecken 5">
                <a:extLst>
                  <a:ext uri="{FF2B5EF4-FFF2-40B4-BE49-F238E27FC236}">
                    <a16:creationId xmlns:a16="http://schemas.microsoft.com/office/drawing/2014/main" id="{1CAF678C-E728-3DF0-18F9-2D8AE025C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98" y="2651564"/>
                <a:ext cx="738848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: abgerundete Ecken 6">
                <a:extLst>
                  <a:ext uri="{FF2B5EF4-FFF2-40B4-BE49-F238E27FC236}">
                    <a16:creationId xmlns:a16="http://schemas.microsoft.com/office/drawing/2014/main" id="{620A8040-3796-5832-881B-46ED6ED6EC83}"/>
                  </a:ext>
                </a:extLst>
              </p:cNvPr>
              <p:cNvSpPr/>
              <p:nvPr/>
            </p:nvSpPr>
            <p:spPr>
              <a:xfrm>
                <a:off x="5929337" y="3490603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hteck: abgerundete Ecken 6">
                <a:extLst>
                  <a:ext uri="{FF2B5EF4-FFF2-40B4-BE49-F238E27FC236}">
                    <a16:creationId xmlns:a16="http://schemas.microsoft.com/office/drawing/2014/main" id="{620A8040-3796-5832-881B-46ED6ED6E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337" y="3490603"/>
                <a:ext cx="378619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: abgerundete Ecken 7">
                <a:extLst>
                  <a:ext uri="{FF2B5EF4-FFF2-40B4-BE49-F238E27FC236}">
                    <a16:creationId xmlns:a16="http://schemas.microsoft.com/office/drawing/2014/main" id="{CFD96382-22E7-B13E-0CE4-90914B390314}"/>
                  </a:ext>
                </a:extLst>
              </p:cNvPr>
              <p:cNvSpPr/>
              <p:nvPr/>
            </p:nvSpPr>
            <p:spPr>
              <a:xfrm>
                <a:off x="7935198" y="3503779"/>
                <a:ext cx="374400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hteck: abgerundete Ecken 7">
                <a:extLst>
                  <a:ext uri="{FF2B5EF4-FFF2-40B4-BE49-F238E27FC236}">
                    <a16:creationId xmlns:a16="http://schemas.microsoft.com/office/drawing/2014/main" id="{CFD96382-22E7-B13E-0CE4-90914B39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198" y="3503779"/>
                <a:ext cx="37440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4D35BFAA-67B5-96C0-9680-355E625D618E}"/>
              </a:ext>
            </a:extLst>
          </p:cNvPr>
          <p:cNvCxnSpPr>
            <a:cxnSpLocks/>
            <a:stCxn id="46" idx="0"/>
            <a:endCxn id="38" idx="2"/>
          </p:cNvCxnSpPr>
          <p:nvPr/>
        </p:nvCxnSpPr>
        <p:spPr>
          <a:xfrm flipH="1" flipV="1">
            <a:off x="7214122" y="3137339"/>
            <a:ext cx="908276" cy="36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Extrahieren 70">
            <a:extLst>
              <a:ext uri="{FF2B5EF4-FFF2-40B4-BE49-F238E27FC236}">
                <a16:creationId xmlns:a16="http://schemas.microsoft.com/office/drawing/2014/main" id="{79C7EA27-90DE-52A9-EC86-4C74571B72E3}"/>
              </a:ext>
            </a:extLst>
          </p:cNvPr>
          <p:cNvSpPr/>
          <p:nvPr/>
        </p:nvSpPr>
        <p:spPr>
          <a:xfrm>
            <a:off x="5471258" y="3992008"/>
            <a:ext cx="1294775" cy="1105367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xtrahieren 72">
            <a:extLst>
              <a:ext uri="{FF2B5EF4-FFF2-40B4-BE49-F238E27FC236}">
                <a16:creationId xmlns:a16="http://schemas.microsoft.com/office/drawing/2014/main" id="{5DEC1B54-E239-122F-F941-3608F9C5ED1C}"/>
              </a:ext>
            </a:extLst>
          </p:cNvPr>
          <p:cNvSpPr/>
          <p:nvPr/>
        </p:nvSpPr>
        <p:spPr>
          <a:xfrm>
            <a:off x="7475010" y="3989554"/>
            <a:ext cx="1294775" cy="1105367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hteck: abgerundete Ecken 6">
                <a:extLst>
                  <a:ext uri="{FF2B5EF4-FFF2-40B4-BE49-F238E27FC236}">
                    <a16:creationId xmlns:a16="http://schemas.microsoft.com/office/drawing/2014/main" id="{7905C42B-708C-E6A2-87EC-B07ED657DD97}"/>
                  </a:ext>
                </a:extLst>
              </p:cNvPr>
              <p:cNvSpPr/>
              <p:nvPr/>
            </p:nvSpPr>
            <p:spPr>
              <a:xfrm>
                <a:off x="5869151" y="4893793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Rechteck: abgerundete Ecken 6">
                <a:extLst>
                  <a:ext uri="{FF2B5EF4-FFF2-40B4-BE49-F238E27FC236}">
                    <a16:creationId xmlns:a16="http://schemas.microsoft.com/office/drawing/2014/main" id="{7905C42B-708C-E6A2-87EC-B07ED657D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151" y="4893793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: abgerundete Ecken 6">
                <a:extLst>
                  <a:ext uri="{FF2B5EF4-FFF2-40B4-BE49-F238E27FC236}">
                    <a16:creationId xmlns:a16="http://schemas.microsoft.com/office/drawing/2014/main" id="{108C89CF-A478-E9F1-73F5-DFEF29075B44}"/>
                  </a:ext>
                </a:extLst>
              </p:cNvPr>
              <p:cNvSpPr/>
              <p:nvPr/>
            </p:nvSpPr>
            <p:spPr>
              <a:xfrm>
                <a:off x="7897991" y="4891505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Rechteck: abgerundete Ecken 6">
                <a:extLst>
                  <a:ext uri="{FF2B5EF4-FFF2-40B4-BE49-F238E27FC236}">
                    <a16:creationId xmlns:a16="http://schemas.microsoft.com/office/drawing/2014/main" id="{108C89CF-A478-E9F1-73F5-DFEF2907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91" y="4891505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: abgerundete Ecken 6">
                <a:extLst>
                  <a:ext uri="{FF2B5EF4-FFF2-40B4-BE49-F238E27FC236}">
                    <a16:creationId xmlns:a16="http://schemas.microsoft.com/office/drawing/2014/main" id="{BD82055D-272B-F271-3615-9C22341CE998}"/>
                  </a:ext>
                </a:extLst>
              </p:cNvPr>
              <p:cNvSpPr/>
              <p:nvPr/>
            </p:nvSpPr>
            <p:spPr>
              <a:xfrm>
                <a:off x="6666384" y="5642744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Rechteck: abgerundete Ecken 6">
                <a:extLst>
                  <a:ext uri="{FF2B5EF4-FFF2-40B4-BE49-F238E27FC236}">
                    <a16:creationId xmlns:a16="http://schemas.microsoft.com/office/drawing/2014/main" id="{BD82055D-272B-F271-3615-9C22341CE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84" y="5642744"/>
                <a:ext cx="378619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: abgerundete Ecken 6">
                <a:extLst>
                  <a:ext uri="{FF2B5EF4-FFF2-40B4-BE49-F238E27FC236}">
                    <a16:creationId xmlns:a16="http://schemas.microsoft.com/office/drawing/2014/main" id="{9DC1C3C1-A279-7AB3-3AA7-978CC9055235}"/>
                  </a:ext>
                </a:extLst>
              </p:cNvPr>
              <p:cNvSpPr/>
              <p:nvPr/>
            </p:nvSpPr>
            <p:spPr>
              <a:xfrm>
                <a:off x="7374572" y="5642744"/>
                <a:ext cx="378619" cy="4857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3" name="Rechteck: abgerundete Ecken 6">
                <a:extLst>
                  <a:ext uri="{FF2B5EF4-FFF2-40B4-BE49-F238E27FC236}">
                    <a16:creationId xmlns:a16="http://schemas.microsoft.com/office/drawing/2014/main" id="{9DC1C3C1-A279-7AB3-3AA7-978CC9055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572" y="5642744"/>
                <a:ext cx="378619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6F1F6E4-2215-3468-35AF-87D72AA9C1AE}"/>
                  </a:ext>
                </a:extLst>
              </p:cNvPr>
              <p:cNvSpPr txBox="1"/>
              <p:nvPr/>
            </p:nvSpPr>
            <p:spPr>
              <a:xfrm>
                <a:off x="6995953" y="5689773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6F1F6E4-2215-3468-35AF-87D72AA9C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953" y="5689773"/>
                <a:ext cx="4363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16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preferences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47" y="3035181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/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⃑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350"/>
              </a:p>
              <a:p>
                <a:pPr algn="ctr"/>
                <a:r>
                  <a:rPr lang="de-DE" sz="1350" b="1"/>
                  <a:t>but </a:t>
                </a:r>
                <a:r>
                  <a:rPr lang="de-DE" sz="1350" b="1" err="1"/>
                  <a:t>prefers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1245275-DBCF-9CEB-399E-C9300D8B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63" y="3746667"/>
                <a:ext cx="1040241" cy="1348254"/>
              </a:xfrm>
              <a:prstGeom prst="rect">
                <a:avLst/>
              </a:prstGeom>
              <a:blipFill>
                <a:blip r:embed="rId3"/>
                <a:stretch>
                  <a:fillRect l="-1205" r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/>
              <p:nvPr/>
            </p:nvSpPr>
            <p:spPr>
              <a:xfrm>
                <a:off x="6361730" y="303518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730" y="3035181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9E90D62-D0E5-B599-4D02-DF2A8493B677}"/>
                  </a:ext>
                </a:extLst>
              </p:cNvPr>
              <p:cNvSpPr txBox="1"/>
              <p:nvPr/>
            </p:nvSpPr>
            <p:spPr>
              <a:xfrm>
                <a:off x="6169746" y="3746667"/>
                <a:ext cx="1040241" cy="1348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⃑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350"/>
              </a:p>
              <a:p>
                <a:pPr algn="ctr"/>
                <a:r>
                  <a:rPr lang="de-DE" sz="1350" b="1"/>
                  <a:t>but </a:t>
                </a:r>
                <a:r>
                  <a:rPr lang="de-DE" sz="1350" b="1" err="1"/>
                  <a:t>prefers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9E90D62-D0E5-B599-4D02-DF2A8493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746" y="3746667"/>
                <a:ext cx="1040241" cy="1348511"/>
              </a:xfrm>
              <a:prstGeom prst="rect">
                <a:avLst/>
              </a:prstGeom>
              <a:blipFill>
                <a:blip r:embed="rId5"/>
                <a:stretch>
                  <a:fillRect l="-1205" r="-12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77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Capturing</a:t>
            </a:r>
            <a:r>
              <a:rPr lang="de-DE"/>
              <a:t> </a:t>
            </a:r>
            <a:r>
              <a:rPr lang="de-DE" err="1"/>
              <a:t>Preferences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1245275-DBCF-9CEB-399E-C9300D8BC3B4}"/>
              </a:ext>
            </a:extLst>
          </p:cNvPr>
          <p:cNvSpPr txBox="1"/>
          <p:nvPr/>
        </p:nvSpPr>
        <p:spPr>
          <a:xfrm>
            <a:off x="1002224" y="3668491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/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261194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022551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blipFill>
                <a:blip r:embed="rId7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3B15A08A-4982-82B9-860D-44E0D1A7A116}"/>
              </a:ext>
            </a:extLst>
          </p:cNvPr>
          <p:cNvSpPr txBox="1"/>
          <p:nvPr/>
        </p:nvSpPr>
        <p:spPr>
          <a:xfrm>
            <a:off x="1002224" y="4443340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p:cxnSp>
        <p:nvCxnSpPr>
          <p:cNvPr id="4" name="Gerader Verbinder 15">
            <a:extLst>
              <a:ext uri="{FF2B5EF4-FFF2-40B4-BE49-F238E27FC236}">
                <a16:creationId xmlns:a16="http://schemas.microsoft.com/office/drawing/2014/main" id="{623D39C9-4163-D0FF-E367-722574B1978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554952" y="2831307"/>
            <a:ext cx="1104339" cy="35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19">
            <a:extLst>
              <a:ext uri="{FF2B5EF4-FFF2-40B4-BE49-F238E27FC236}">
                <a16:creationId xmlns:a16="http://schemas.microsoft.com/office/drawing/2014/main" id="{217AB69F-D3FD-3D2E-F3CE-A0773DA3A2F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4103265" y="3670346"/>
            <a:ext cx="451687" cy="298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23">
            <a:extLst>
              <a:ext uri="{FF2B5EF4-FFF2-40B4-BE49-F238E27FC236}">
                <a16:creationId xmlns:a16="http://schemas.microsoft.com/office/drawing/2014/main" id="{C3299636-2361-B4CC-AE73-8A0914A747A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117345" y="3681422"/>
            <a:ext cx="451068" cy="203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25">
            <a:extLst>
              <a:ext uri="{FF2B5EF4-FFF2-40B4-BE49-F238E27FC236}">
                <a16:creationId xmlns:a16="http://schemas.microsoft.com/office/drawing/2014/main" id="{A7F63E29-7D22-D79D-F5F3-356158C4F78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568413" y="3681422"/>
            <a:ext cx="490448" cy="228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68">
            <a:extLst>
              <a:ext uri="{FF2B5EF4-FFF2-40B4-BE49-F238E27FC236}">
                <a16:creationId xmlns:a16="http://schemas.microsoft.com/office/drawing/2014/main" id="{92E2CD37-65D6-8ECD-174F-1E5E2DE5E1F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4554952" y="3670346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73">
            <a:extLst>
              <a:ext uri="{FF2B5EF4-FFF2-40B4-BE49-F238E27FC236}">
                <a16:creationId xmlns:a16="http://schemas.microsoft.com/office/drawing/2014/main" id="{5872219B-641A-20AD-FD0A-88090D380D4C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 flipH="1">
            <a:off x="4611417" y="4446050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76">
            <a:extLst>
              <a:ext uri="{FF2B5EF4-FFF2-40B4-BE49-F238E27FC236}">
                <a16:creationId xmlns:a16="http://schemas.microsoft.com/office/drawing/2014/main" id="{B50C10CC-470D-CBF3-B302-D29B216770A3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>
            <a:off x="4972430" y="4446050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/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acc>
                                <m:accPr>
                                  <m:chr m:val="⃑"/>
                                  <m:ctrlPr>
                                    <a:rPr lang="de-AT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de-DE" sz="1200"/>
                                <m:t> </m:t>
                              </m:r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6">
                <a:extLst>
                  <a:ext uri="{FF2B5EF4-FFF2-40B4-BE49-F238E27FC236}">
                    <a16:creationId xmlns:a16="http://schemas.microsoft.com/office/drawing/2014/main" id="{66F0ACCF-ACA2-552F-C723-1F9725BC04F6}"/>
                  </a:ext>
                </a:extLst>
              </p:cNvPr>
              <p:cNvSpPr/>
              <p:nvPr/>
            </p:nvSpPr>
            <p:spPr>
              <a:xfrm>
                <a:off x="3897494" y="3184571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d>
                        <m:dPr>
                          <m:ctrlP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hteck: abgerundete Ecken 6">
                <a:extLst>
                  <a:ext uri="{FF2B5EF4-FFF2-40B4-BE49-F238E27FC236}">
                    <a16:creationId xmlns:a16="http://schemas.microsoft.com/office/drawing/2014/main" id="{66F0ACCF-ACA2-552F-C723-1F9725BC0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94" y="3184571"/>
                <a:ext cx="1314916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8">
                <a:extLst>
                  <a:ext uri="{FF2B5EF4-FFF2-40B4-BE49-F238E27FC236}">
                    <a16:creationId xmlns:a16="http://schemas.microsoft.com/office/drawing/2014/main" id="{EF3717FC-044E-99A9-1B3A-AB056AA179E4}"/>
                  </a:ext>
                </a:extLst>
              </p:cNvPr>
              <p:cNvSpPr/>
              <p:nvPr/>
            </p:nvSpPr>
            <p:spPr>
              <a:xfrm>
                <a:off x="3913956" y="3969198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hteck: abgerundete Ecken 8">
                <a:extLst>
                  <a:ext uri="{FF2B5EF4-FFF2-40B4-BE49-F238E27FC236}">
                    <a16:creationId xmlns:a16="http://schemas.microsoft.com/office/drawing/2014/main" id="{EF3717FC-044E-99A9-1B3A-AB056AA17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956" y="3969198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/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/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64">
                <a:extLst>
                  <a:ext uri="{FF2B5EF4-FFF2-40B4-BE49-F238E27FC236}">
                    <a16:creationId xmlns:a16="http://schemas.microsoft.com/office/drawing/2014/main" id="{F102D809-31A5-BF87-4192-280C8C641090}"/>
                  </a:ext>
                </a:extLst>
              </p:cNvPr>
              <p:cNvSpPr/>
              <p:nvPr/>
            </p:nvSpPr>
            <p:spPr>
              <a:xfrm>
                <a:off x="4568514" y="3960275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sSup>
                        <m:sSupPr>
                          <m:ctrlPr>
                            <a:rPr lang="de-DE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b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hteck: abgerundete Ecken 64">
                <a:extLst>
                  <a:ext uri="{FF2B5EF4-FFF2-40B4-BE49-F238E27FC236}">
                    <a16:creationId xmlns:a16="http://schemas.microsoft.com/office/drawing/2014/main" id="{F102D809-31A5-BF87-4192-280C8C64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14" y="3960275"/>
                <a:ext cx="807830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8847EB88-0619-A161-FE33-081578F4F694}"/>
                  </a:ext>
                </a:extLst>
              </p:cNvPr>
              <p:cNvSpPr/>
              <p:nvPr/>
            </p:nvSpPr>
            <p:spPr>
              <a:xfrm>
                <a:off x="4422107" y="464661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8847EB88-0619-A161-FE33-081578F4F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7" y="4646612"/>
                <a:ext cx="378619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3047D74B-5CE9-7261-C26A-EC717E79C9AF}"/>
                  </a:ext>
                </a:extLst>
              </p:cNvPr>
              <p:cNvSpPr/>
              <p:nvPr/>
            </p:nvSpPr>
            <p:spPr>
              <a:xfrm>
                <a:off x="5124652" y="464661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3047D74B-5CE9-7261-C26A-EC717E79C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52" y="4646612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/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acc>
                      <m:sSup>
                        <m:sSupPr>
                          <m:ctrlPr>
                            <a:rPr lang="de-DE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b="1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8E655AC-C4BA-D47F-A485-E881F9472D15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H="1" flipV="1">
            <a:off x="5659291" y="2831307"/>
            <a:ext cx="909123" cy="353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3B2B4C9-9648-5E2A-6BCF-8E2C69F47C11}"/>
                  </a:ext>
                </a:extLst>
              </p:cNvPr>
              <p:cNvSpPr txBox="1"/>
              <p:nvPr/>
            </p:nvSpPr>
            <p:spPr>
              <a:xfrm rot="3076663">
                <a:off x="4137819" y="441921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3B2B4C9-9648-5E2A-6BCF-8E2C69F47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76663">
                <a:off x="4137819" y="4419214"/>
                <a:ext cx="354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7CD53A1-B328-E30D-A9BC-8655B68D7E4C}"/>
                  </a:ext>
                </a:extLst>
              </p:cNvPr>
              <p:cNvSpPr txBox="1"/>
              <p:nvPr/>
            </p:nvSpPr>
            <p:spPr>
              <a:xfrm>
                <a:off x="4775656" y="4767161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7CD53A1-B328-E30D-A9BC-8655B68D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56" y="4767161"/>
                <a:ext cx="354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/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03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2DB12-BA64-FF73-A943-51F5C80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Payoff</a:t>
            </a:r>
            <a:r>
              <a:rPr lang="de-DE"/>
              <a:t> = Winning + </a:t>
            </a:r>
            <a:r>
              <a:rPr lang="de-DE" err="1"/>
              <a:t>Preferences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8">
                <a:extLst>
                  <a:ext uri="{FF2B5EF4-FFF2-40B4-BE49-F238E27FC236}">
                    <a16:creationId xmlns:a16="http://schemas.microsoft.com/office/drawing/2014/main" id="{93938DB3-0B48-FB20-3EDC-82C507FF04BB}"/>
                  </a:ext>
                </a:extLst>
              </p:cNvPr>
              <p:cNvSpPr/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hteck: abgerundete Ecken 8">
                <a:extLst>
                  <a:ext uri="{FF2B5EF4-FFF2-40B4-BE49-F238E27FC236}">
                    <a16:creationId xmlns:a16="http://schemas.microsoft.com/office/drawing/2014/main" id="{93938DB3-0B48-FB20-3EDC-82C507FF0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9">
                <a:extLst>
                  <a:ext uri="{FF2B5EF4-FFF2-40B4-BE49-F238E27FC236}">
                    <a16:creationId xmlns:a16="http://schemas.microsoft.com/office/drawing/2014/main" id="{5F3B4024-AFED-3CDD-17DD-1C1CFC62D435}"/>
                  </a:ext>
                </a:extLst>
              </p:cNvPr>
              <p:cNvSpPr/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Rechteck: abgerundete Ecken 9">
                <a:extLst>
                  <a:ext uri="{FF2B5EF4-FFF2-40B4-BE49-F238E27FC236}">
                    <a16:creationId xmlns:a16="http://schemas.microsoft.com/office/drawing/2014/main" id="{5F3B4024-AFED-3CDD-17DD-1C1CFC62D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: abgerundete Ecken 13">
                <a:extLst>
                  <a:ext uri="{FF2B5EF4-FFF2-40B4-BE49-F238E27FC236}">
                    <a16:creationId xmlns:a16="http://schemas.microsoft.com/office/drawing/2014/main" id="{8A85F289-54B1-8AE9-45A4-A3097E3BC80B}"/>
                  </a:ext>
                </a:extLst>
              </p:cNvPr>
              <p:cNvSpPr/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hteck: abgerundete Ecken 13">
                <a:extLst>
                  <a:ext uri="{FF2B5EF4-FFF2-40B4-BE49-F238E27FC236}">
                    <a16:creationId xmlns:a16="http://schemas.microsoft.com/office/drawing/2014/main" id="{8A85F289-54B1-8AE9-45A4-A3097E3BC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71">
                <a:extLst>
                  <a:ext uri="{FF2B5EF4-FFF2-40B4-BE49-F238E27FC236}">
                    <a16:creationId xmlns:a16="http://schemas.microsoft.com/office/drawing/2014/main" id="{C5B66B9B-667E-ABD4-8BC5-08DA2A62B642}"/>
                  </a:ext>
                </a:extLst>
              </p:cNvPr>
              <p:cNvSpPr/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" name="Rechteck: abgerundete Ecken 71">
                <a:extLst>
                  <a:ext uri="{FF2B5EF4-FFF2-40B4-BE49-F238E27FC236}">
                    <a16:creationId xmlns:a16="http://schemas.microsoft.com/office/drawing/2014/main" id="{C5B66B9B-667E-ABD4-8BC5-08DA2A62B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2">
                <a:extLst>
                  <a:ext uri="{FF2B5EF4-FFF2-40B4-BE49-F238E27FC236}">
                    <a16:creationId xmlns:a16="http://schemas.microsoft.com/office/drawing/2014/main" id="{3A523B17-5B1B-1DB8-A334-7C3C6A7667FE}"/>
                  </a:ext>
                </a:extLst>
              </p:cNvPr>
              <p:cNvSpPr/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hteck: abgerundete Ecken 72">
                <a:extLst>
                  <a:ext uri="{FF2B5EF4-FFF2-40B4-BE49-F238E27FC236}">
                    <a16:creationId xmlns:a16="http://schemas.microsoft.com/office/drawing/2014/main" id="{3A523B17-5B1B-1DB8-A334-7C3C6A766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A020C58-EB52-27FE-F9C1-833972562BBE}"/>
                  </a:ext>
                </a:extLst>
              </p:cNvPr>
              <p:cNvSpPr txBox="1"/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A020C58-EB52-27FE-F9C1-833972562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DA3E8A0-7E66-6B7F-D825-66E87CBA750E}"/>
                  </a:ext>
                </a:extLst>
              </p:cNvPr>
              <p:cNvSpPr txBox="1"/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DA3E8A0-7E66-6B7F-D825-66E87CBA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400EDBD-C70E-01F9-F6DA-F38214F0E19D}"/>
                  </a:ext>
                </a:extLst>
              </p:cNvPr>
              <p:cNvSpPr txBox="1"/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400EDBD-C70E-01F9-F6DA-F38214F0E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1E0A9B-C1C9-72E9-8C21-DE5ECE0B7979}"/>
              </a:ext>
            </a:extLst>
          </p:cNvPr>
          <p:cNvGrpSpPr/>
          <p:nvPr/>
        </p:nvGrpSpPr>
        <p:grpSpPr>
          <a:xfrm>
            <a:off x="5733891" y="1688319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11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12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564B9D1C-BA33-74FF-5513-6146C7EB28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13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14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78A1C622-0E6E-B666-B178-6B94455F5CF7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15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16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614DCE04-EAFB-6302-A00D-E3B81A8294AD}"/>
                </a:ext>
              </a:extLst>
            </p:cNvPr>
            <p:cNvCxnSpPr>
              <a:stCxn id="22" idx="4"/>
              <a:endCxn id="23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17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674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Hintikka‘s</a:t>
            </a:r>
            <a:r>
              <a:rPr lang="de-DE"/>
              <a:t> </a:t>
            </a:r>
            <a:r>
              <a:rPr lang="de-DE" err="1"/>
              <a:t>Semantic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7E8CECA-9184-3DA3-B915-92C7A6C96249}"/>
                  </a:ext>
                </a:extLst>
              </p:cNvPr>
              <p:cNvSpPr/>
              <p:nvPr/>
            </p:nvSpPr>
            <p:spPr>
              <a:xfrm>
                <a:off x="1535435" y="310472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7E8CECA-9184-3DA3-B915-92C7A6C96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35" y="3104727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E9C4CE7-172E-24A6-CA07-C9E0841A06DF}"/>
                  </a:ext>
                </a:extLst>
              </p:cNvPr>
              <p:cNvSpPr/>
              <p:nvPr/>
            </p:nvSpPr>
            <p:spPr>
              <a:xfrm>
                <a:off x="3344683" y="310472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E9C4CE7-172E-24A6-CA07-C9E0841A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3" y="3104727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B37D43FC-8C66-6409-4824-D6D5F08AB0DC}"/>
                  </a:ext>
                </a:extLst>
              </p:cNvPr>
              <p:cNvSpPr/>
              <p:nvPr/>
            </p:nvSpPr>
            <p:spPr>
              <a:xfrm>
                <a:off x="5153441" y="309211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B37D43FC-8C66-6409-4824-D6D5F08A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441" y="309211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B1198B9-58E7-3E34-1F4D-A6134A261235}"/>
                  </a:ext>
                </a:extLst>
              </p:cNvPr>
              <p:cNvSpPr txBox="1"/>
              <p:nvPr/>
            </p:nvSpPr>
            <p:spPr>
              <a:xfrm>
                <a:off x="1343451" y="3816213"/>
                <a:ext cx="1043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B1198B9-58E7-3E34-1F4D-A6134A26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51" y="3816213"/>
                <a:ext cx="1043454" cy="923330"/>
              </a:xfrm>
              <a:prstGeom prst="rect">
                <a:avLst/>
              </a:prstGeom>
              <a:blipFill>
                <a:blip r:embed="rId6"/>
                <a:stretch>
                  <a:fillRect t="-662" b="-59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ED67C5A-8EC0-6AF8-AAF4-F4FF17D29B59}"/>
                  </a:ext>
                </a:extLst>
              </p:cNvPr>
              <p:cNvSpPr txBox="1"/>
              <p:nvPr/>
            </p:nvSpPr>
            <p:spPr>
              <a:xfrm>
                <a:off x="3152699" y="3812761"/>
                <a:ext cx="1043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ED67C5A-8EC0-6AF8-AAF4-F4FF17D2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699" y="3812761"/>
                <a:ext cx="1043454" cy="923330"/>
              </a:xfrm>
              <a:prstGeom prst="rect">
                <a:avLst/>
              </a:prstGeom>
              <a:blipFill>
                <a:blip r:embed="rId7"/>
                <a:stretch>
                  <a:fillRect t="-658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C7231B-832E-4106-5F57-4D5971607F12}"/>
                  </a:ext>
                </a:extLst>
              </p:cNvPr>
              <p:cNvSpPr txBox="1"/>
              <p:nvPr/>
            </p:nvSpPr>
            <p:spPr>
              <a:xfrm>
                <a:off x="4840391" y="3812761"/>
                <a:ext cx="1285586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, </a:t>
                </a:r>
              </a:p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C7231B-832E-4106-5F57-4D597160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91" y="3812761"/>
                <a:ext cx="1285586" cy="7208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795C6981-8C5E-A289-EC8D-9DA1C8E6D304}"/>
                  </a:ext>
                </a:extLst>
              </p:cNvPr>
              <p:cNvSpPr/>
              <p:nvPr/>
            </p:nvSpPr>
            <p:spPr>
              <a:xfrm>
                <a:off x="6962199" y="309211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795C6981-8C5E-A289-EC8D-9DA1C8E6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99" y="3092112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673B0E5-1EB5-EFA9-03C7-3DAEDDE59B05}"/>
                  </a:ext>
                </a:extLst>
              </p:cNvPr>
              <p:cNvSpPr txBox="1"/>
              <p:nvPr/>
            </p:nvSpPr>
            <p:spPr>
              <a:xfrm>
                <a:off x="6649149" y="3812761"/>
                <a:ext cx="1285586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, </a:t>
                </a:r>
              </a:p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673B0E5-1EB5-EFA9-03C7-3DAEDDE5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149" y="3812761"/>
                <a:ext cx="1285586" cy="7208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9583D2-C566-B286-0681-91F77A6E72C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070207"/>
            <a:ext cx="2046407" cy="2077200"/>
            <a:chOff x="1933164" y="3429000"/>
            <a:chExt cx="2638836" cy="2678543"/>
          </a:xfrm>
        </p:grpSpPr>
        <p:pic>
          <p:nvPicPr>
            <p:cNvPr id="10" name="Grafik 9" descr="Weibliches Profil mit einfarbiger Füllung">
              <a:extLst>
                <a:ext uri="{FF2B5EF4-FFF2-40B4-BE49-F238E27FC236}">
                  <a16:creationId xmlns:a16="http://schemas.microsoft.com/office/drawing/2014/main" id="{DB491C95-D7AA-6341-A19B-A06B8745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33164" y="4488807"/>
              <a:ext cx="1618735" cy="1618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prechblase: rechteckig mit abgerundeten Ecken 10">
                  <a:extLst>
                    <a:ext uri="{FF2B5EF4-FFF2-40B4-BE49-F238E27FC236}">
                      <a16:creationId xmlns:a16="http://schemas.microsoft.com/office/drawing/2014/main" id="{998426BD-A9DC-5C90-1BB3-5111965CD723}"/>
                    </a:ext>
                  </a:extLst>
                </p:cNvPr>
                <p:cNvSpPr/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 sz="1600"/>
                    <a:t> </a:t>
                  </a:r>
                  <a:r>
                    <a:rPr lang="de-DE" sz="1600" err="1"/>
                    <a:t>is</a:t>
                  </a:r>
                  <a:r>
                    <a:rPr lang="de-DE" sz="1600"/>
                    <a:t> </a:t>
                  </a:r>
                  <a:r>
                    <a:rPr lang="de-DE" sz="1600" err="1"/>
                    <a:t>true</a:t>
                  </a:r>
                  <a:r>
                    <a:rPr lang="de-DE" sz="1600"/>
                    <a:t> </a:t>
                  </a:r>
                  <a:r>
                    <a:rPr lang="de-DE" sz="1600" err="1"/>
                    <a:t>over</a:t>
                  </a:r>
                  <a:r>
                    <a:rPr lang="de-DE" sz="1600"/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 sz="1600"/>
                    <a:t>!</a:t>
                  </a:r>
                </a:p>
              </p:txBody>
            </p:sp>
          </mc:Choice>
          <mc:Fallback xmlns="">
            <p:sp>
              <p:nvSpPr>
                <p:cNvPr id="20" name="Sprechblase: rechteckig mit abgerundeten Ecken 10">
                  <a:extLst>
                    <a:ext uri="{FF2B5EF4-FFF2-40B4-BE49-F238E27FC236}">
                      <a16:creationId xmlns:a16="http://schemas.microsoft.com/office/drawing/2014/main" id="{998426BD-A9DC-5C90-1BB3-5111965CD7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55D4CF4-0233-33EA-1D12-5D966D4203A4}"/>
              </a:ext>
            </a:extLst>
          </p:cNvPr>
          <p:cNvGrpSpPr>
            <a:grpSpLocks noChangeAspect="1"/>
          </p:cNvGrpSpPr>
          <p:nvPr/>
        </p:nvGrpSpPr>
        <p:grpSpPr>
          <a:xfrm>
            <a:off x="7194461" y="5070206"/>
            <a:ext cx="1949539" cy="2077201"/>
            <a:chOff x="4763870" y="3429000"/>
            <a:chExt cx="2515110" cy="2679808"/>
          </a:xfrm>
        </p:grpSpPr>
        <p:pic>
          <p:nvPicPr>
            <p:cNvPr id="22" name="Grafik 21" descr="Schuljunge mit einfarbiger Füllung">
              <a:extLst>
                <a:ext uri="{FF2B5EF4-FFF2-40B4-BE49-F238E27FC236}">
                  <a16:creationId xmlns:a16="http://schemas.microsoft.com/office/drawing/2014/main" id="{0C6C91E8-CB96-A668-C2D8-FCA04B8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58979" y="4488808"/>
              <a:ext cx="1620001" cy="16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prechblase: rechteckig mit abgerundeten Ecken 11">
                  <a:extLst>
                    <a:ext uri="{FF2B5EF4-FFF2-40B4-BE49-F238E27FC236}">
                      <a16:creationId xmlns:a16="http://schemas.microsoft.com/office/drawing/2014/main" id="{23E6BD7A-F694-B84B-187F-1ED37EF42A9A}"/>
                    </a:ext>
                  </a:extLst>
                </p:cNvPr>
                <p:cNvSpPr/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 sz="1600"/>
                    <a:t> </a:t>
                  </a:r>
                  <a:r>
                    <a:rPr lang="de-DE" sz="1600" err="1"/>
                    <a:t>is</a:t>
                  </a:r>
                  <a:r>
                    <a:rPr lang="de-DE" sz="1600"/>
                    <a:t> </a:t>
                  </a:r>
                  <a:r>
                    <a:rPr lang="de-DE" sz="1600" err="1"/>
                    <a:t>false</a:t>
                  </a:r>
                  <a:r>
                    <a:rPr lang="de-DE" sz="1600"/>
                    <a:t> </a:t>
                  </a:r>
                  <a:r>
                    <a:rPr lang="de-DE" sz="1600" err="1"/>
                    <a:t>over</a:t>
                  </a:r>
                  <a:r>
                    <a:rPr lang="de-DE" sz="1600"/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 sz="1600"/>
                    <a:t>!</a:t>
                  </a:r>
                </a:p>
              </p:txBody>
            </p:sp>
          </mc:Choice>
          <mc:Fallback xmlns="">
            <p:sp>
              <p:nvSpPr>
                <p:cNvPr id="23" name="Sprechblase: rechteckig mit abgerundeten Ecken 11">
                  <a:extLst>
                    <a:ext uri="{FF2B5EF4-FFF2-40B4-BE49-F238E27FC236}">
                      <a16:creationId xmlns:a16="http://schemas.microsoft.com/office/drawing/2014/main" id="{23E6BD7A-F694-B84B-187F-1ED37EF42A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11534D0-22C6-2D7D-3DD4-771013DDD8D5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11534D0-22C6-2D7D-3DD4-771013DDD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7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FC5630-D7B8-A623-635C-5ADA030D1B9A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FC5630-D7B8-A623-635C-5ADA030D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8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9438C0-19E8-2CA4-709F-46AD2A291910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9438C0-19E8-2CA4-709F-46AD2A291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9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F9C88DEE-F66E-6C4D-9881-095FA83A1B79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4833AD-C4FC-7204-0C84-202638246C9B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4833AD-C4FC-7204-0C84-202638246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20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AAE46B-848E-D832-AC77-26E8F8E77FB5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AAE46B-848E-D832-AC77-26E8F8E77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21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AE1B4287-665B-2DB3-90C1-23CF189EE24A}"/>
              </a:ext>
            </a:extLst>
          </p:cNvPr>
          <p:cNvCxnSpPr>
            <a:stCxn id="38" idx="4"/>
            <a:endCxn id="39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07994F-80B6-D824-3F96-7A13100E59B2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07994F-80B6-D824-3F96-7A13100E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22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8F1CE82-0EC9-463E-ACFB-2C8F8CF3FDCC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8F1CE82-0EC9-463E-ACFB-2C8F8CF3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23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BCD243C4-D71B-79B1-6EF4-8D8ACF016791}"/>
              </a:ext>
            </a:extLst>
          </p:cNvPr>
          <p:cNvCxnSpPr>
            <a:stCxn id="41" idx="4"/>
            <a:endCxn id="42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37FF2F9-9837-A4EE-57BB-D2FB20EFC7C1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37FF2F9-9837-A4EE-57BB-D2FB20EFC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4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2DB12-BA64-FF73-A943-51F5C80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Payoff</a:t>
            </a:r>
            <a:r>
              <a:rPr lang="de-DE"/>
              <a:t> = Winning + </a:t>
            </a:r>
            <a:r>
              <a:rPr lang="de-DE" err="1"/>
              <a:t>Preferences</a:t>
            </a:r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1E0A9B-C1C9-72E9-8C21-DE5ECE0B7979}"/>
              </a:ext>
            </a:extLst>
          </p:cNvPr>
          <p:cNvGrpSpPr/>
          <p:nvPr/>
        </p:nvGrpSpPr>
        <p:grpSpPr>
          <a:xfrm>
            <a:off x="5733891" y="1688319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2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564B9D1C-BA33-74FF-5513-6146C7EB28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78A1C622-0E6E-B666-B178-6B94455F5CF7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614DCE04-EAFB-6302-A00D-E3B81A8294AD}"/>
                </a:ext>
              </a:extLst>
            </p:cNvPr>
            <p:cNvCxnSpPr>
              <a:stCxn id="22" idx="4"/>
              <a:endCxn id="23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8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Geschweifte Klammer rechts 34">
            <a:extLst>
              <a:ext uri="{FF2B5EF4-FFF2-40B4-BE49-F238E27FC236}">
                <a16:creationId xmlns:a16="http://schemas.microsoft.com/office/drawing/2014/main" id="{D2E4D9D0-AE33-1F36-B32E-AD1B6584CE78}"/>
              </a:ext>
            </a:extLst>
          </p:cNvPr>
          <p:cNvSpPr/>
          <p:nvPr/>
        </p:nvSpPr>
        <p:spPr>
          <a:xfrm rot="5400000">
            <a:off x="5729550" y="4258422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ABD2923-9B64-87A9-AB5A-30FE082C32BD}"/>
              </a:ext>
            </a:extLst>
          </p:cNvPr>
          <p:cNvSpPr txBox="1"/>
          <p:nvPr/>
        </p:nvSpPr>
        <p:spPr>
          <a:xfrm>
            <a:off x="5581667" y="5945349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1"/>
                </a:solidFill>
              </a:rPr>
              <a:t>P</a:t>
            </a:r>
            <a:r>
              <a:rPr lang="de-AT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82A685D-8476-DB1B-2275-8C1D25B109A7}"/>
              </a:ext>
            </a:extLst>
          </p:cNvPr>
          <p:cNvSpPr txBox="1"/>
          <p:nvPr/>
        </p:nvSpPr>
        <p:spPr>
          <a:xfrm>
            <a:off x="2430798" y="5958514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de-AT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Geschweifte Klammer rechts 37">
            <a:extLst>
              <a:ext uri="{FF2B5EF4-FFF2-40B4-BE49-F238E27FC236}">
                <a16:creationId xmlns:a16="http://schemas.microsoft.com/office/drawing/2014/main" id="{272FC7B9-A90F-7EC0-8E4C-AC83F2F924A2}"/>
              </a:ext>
            </a:extLst>
          </p:cNvPr>
          <p:cNvSpPr/>
          <p:nvPr/>
        </p:nvSpPr>
        <p:spPr>
          <a:xfrm rot="5400000">
            <a:off x="2584445" y="4258908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: abgerundete Ecken 8">
                <a:extLst>
                  <a:ext uri="{FF2B5EF4-FFF2-40B4-BE49-F238E27FC236}">
                    <a16:creationId xmlns:a16="http://schemas.microsoft.com/office/drawing/2014/main" id="{9211F6F7-0922-55BA-DBDA-38CE9D3CCE6D}"/>
                  </a:ext>
                </a:extLst>
              </p:cNvPr>
              <p:cNvSpPr/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8" name="Rechteck: abgerundete Ecken 8">
                <a:extLst>
                  <a:ext uri="{FF2B5EF4-FFF2-40B4-BE49-F238E27FC236}">
                    <a16:creationId xmlns:a16="http://schemas.microsoft.com/office/drawing/2014/main" id="{9211F6F7-0922-55BA-DBDA-38CE9D3CC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hteck: abgerundete Ecken 9">
                <a:extLst>
                  <a:ext uri="{FF2B5EF4-FFF2-40B4-BE49-F238E27FC236}">
                    <a16:creationId xmlns:a16="http://schemas.microsoft.com/office/drawing/2014/main" id="{90879FA9-6A39-5FCB-0492-8531657ED163}"/>
                  </a:ext>
                </a:extLst>
              </p:cNvPr>
              <p:cNvSpPr/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Rechteck: abgerundete Ecken 9">
                <a:extLst>
                  <a:ext uri="{FF2B5EF4-FFF2-40B4-BE49-F238E27FC236}">
                    <a16:creationId xmlns:a16="http://schemas.microsoft.com/office/drawing/2014/main" id="{90879FA9-6A39-5FCB-0492-8531657ED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13">
                <a:extLst>
                  <a:ext uri="{FF2B5EF4-FFF2-40B4-BE49-F238E27FC236}">
                    <a16:creationId xmlns:a16="http://schemas.microsoft.com/office/drawing/2014/main" id="{FE09D0DC-A0ED-3B35-A46A-6C06B8772105}"/>
                  </a:ext>
                </a:extLst>
              </p:cNvPr>
              <p:cNvSpPr/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hteck: abgerundete Ecken 13">
                <a:extLst>
                  <a:ext uri="{FF2B5EF4-FFF2-40B4-BE49-F238E27FC236}">
                    <a16:creationId xmlns:a16="http://schemas.microsoft.com/office/drawing/2014/main" id="{FE09D0DC-A0ED-3B35-A46A-6C06B8772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hteck: abgerundete Ecken 71">
                <a:extLst>
                  <a:ext uri="{FF2B5EF4-FFF2-40B4-BE49-F238E27FC236}">
                    <a16:creationId xmlns:a16="http://schemas.microsoft.com/office/drawing/2014/main" id="{A3D9DA37-13FF-B654-613B-753BABA07DC7}"/>
                  </a:ext>
                </a:extLst>
              </p:cNvPr>
              <p:cNvSpPr/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1" name="Rechteck: abgerundete Ecken 71">
                <a:extLst>
                  <a:ext uri="{FF2B5EF4-FFF2-40B4-BE49-F238E27FC236}">
                    <a16:creationId xmlns:a16="http://schemas.microsoft.com/office/drawing/2014/main" id="{A3D9DA37-13FF-B654-613B-753BABA07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: abgerundete Ecken 72">
                <a:extLst>
                  <a:ext uri="{FF2B5EF4-FFF2-40B4-BE49-F238E27FC236}">
                    <a16:creationId xmlns:a16="http://schemas.microsoft.com/office/drawing/2014/main" id="{3ACBA092-75DB-F26C-803A-628C34F18619}"/>
                  </a:ext>
                </a:extLst>
              </p:cNvPr>
              <p:cNvSpPr/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Rechteck: abgerundete Ecken 72">
                <a:extLst>
                  <a:ext uri="{FF2B5EF4-FFF2-40B4-BE49-F238E27FC236}">
                    <a16:creationId xmlns:a16="http://schemas.microsoft.com/office/drawing/2014/main" id="{3ACBA092-75DB-F26C-803A-628C34F18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03658490-6690-7990-D6B7-51BA3011AE9F}"/>
                  </a:ext>
                </a:extLst>
              </p:cNvPr>
              <p:cNvSpPr txBox="1"/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03658490-6690-7990-D6B7-51BA3011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7E8EF858-0460-A86F-B567-0E42C69F21D9}"/>
                  </a:ext>
                </a:extLst>
              </p:cNvPr>
              <p:cNvSpPr txBox="1"/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7E8EF858-0460-A86F-B567-0E42C69F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735D4DF3-33E4-B3AC-276E-D6F5CAE24F84}"/>
                  </a:ext>
                </a:extLst>
              </p:cNvPr>
              <p:cNvSpPr txBox="1"/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735D4DF3-33E4-B3AC-276E-D6F5CAE24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: abgerundete Ecken 8">
                <a:extLst>
                  <a:ext uri="{FF2B5EF4-FFF2-40B4-BE49-F238E27FC236}">
                    <a16:creationId xmlns:a16="http://schemas.microsoft.com/office/drawing/2014/main" id="{73B0DC8A-7339-A174-B5DD-9FDF969A87C7}"/>
                  </a:ext>
                </a:extLst>
              </p:cNvPr>
              <p:cNvSpPr/>
              <p:nvPr/>
            </p:nvSpPr>
            <p:spPr>
              <a:xfrm>
                <a:off x="2006182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hteck: abgerundete Ecken 8">
                <a:extLst>
                  <a:ext uri="{FF2B5EF4-FFF2-40B4-BE49-F238E27FC236}">
                    <a16:creationId xmlns:a16="http://schemas.microsoft.com/office/drawing/2014/main" id="{73B0DC8A-7339-A174-B5DD-9FDF969A8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82" y="1783602"/>
                <a:ext cx="378619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hteck: abgerundete Ecken 9">
                <a:extLst>
                  <a:ext uri="{FF2B5EF4-FFF2-40B4-BE49-F238E27FC236}">
                    <a16:creationId xmlns:a16="http://schemas.microsoft.com/office/drawing/2014/main" id="{66CBDDBC-AFD8-BA54-0ACB-C02B8A279C7B}"/>
                  </a:ext>
                </a:extLst>
              </p:cNvPr>
              <p:cNvSpPr/>
              <p:nvPr/>
            </p:nvSpPr>
            <p:spPr>
              <a:xfrm>
                <a:off x="3059723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Rechteck: abgerundete Ecken 9">
                <a:extLst>
                  <a:ext uri="{FF2B5EF4-FFF2-40B4-BE49-F238E27FC236}">
                    <a16:creationId xmlns:a16="http://schemas.microsoft.com/office/drawing/2014/main" id="{66CBDDBC-AFD8-BA54-0ACB-C02B8A279C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23" y="1783602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13">
                <a:extLst>
                  <a:ext uri="{FF2B5EF4-FFF2-40B4-BE49-F238E27FC236}">
                    <a16:creationId xmlns:a16="http://schemas.microsoft.com/office/drawing/2014/main" id="{B8B51428-D8D9-44EC-D8BB-A8D0B959B1F5}"/>
                  </a:ext>
                </a:extLst>
              </p:cNvPr>
              <p:cNvSpPr/>
              <p:nvPr/>
            </p:nvSpPr>
            <p:spPr>
              <a:xfrm>
                <a:off x="3649959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hteck: abgerundete Ecken 13">
                <a:extLst>
                  <a:ext uri="{FF2B5EF4-FFF2-40B4-BE49-F238E27FC236}">
                    <a16:creationId xmlns:a16="http://schemas.microsoft.com/office/drawing/2014/main" id="{B8B51428-D8D9-44EC-D8BB-A8D0B959B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959" y="1783602"/>
                <a:ext cx="392907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hteck: abgerundete Ecken 71">
                <a:extLst>
                  <a:ext uri="{FF2B5EF4-FFF2-40B4-BE49-F238E27FC236}">
                    <a16:creationId xmlns:a16="http://schemas.microsoft.com/office/drawing/2014/main" id="{EB1BDDC7-2F74-BA5B-D88E-EF0A4F1F6F6F}"/>
                  </a:ext>
                </a:extLst>
              </p:cNvPr>
              <p:cNvSpPr/>
              <p:nvPr/>
            </p:nvSpPr>
            <p:spPr>
              <a:xfrm>
                <a:off x="1415986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0" name="Rechteck: abgerundete Ecken 71">
                <a:extLst>
                  <a:ext uri="{FF2B5EF4-FFF2-40B4-BE49-F238E27FC236}">
                    <a16:creationId xmlns:a16="http://schemas.microsoft.com/office/drawing/2014/main" id="{EB1BDDC7-2F74-BA5B-D88E-EF0A4F1F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986" y="1774800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72">
                <a:extLst>
                  <a:ext uri="{FF2B5EF4-FFF2-40B4-BE49-F238E27FC236}">
                    <a16:creationId xmlns:a16="http://schemas.microsoft.com/office/drawing/2014/main" id="{C2692104-71E4-CA4C-0E98-8F857D012B41}"/>
                  </a:ext>
                </a:extLst>
              </p:cNvPr>
              <p:cNvSpPr/>
              <p:nvPr/>
            </p:nvSpPr>
            <p:spPr>
              <a:xfrm>
                <a:off x="831600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Rechteck: abgerundete Ecken 72">
                <a:extLst>
                  <a:ext uri="{FF2B5EF4-FFF2-40B4-BE49-F238E27FC236}">
                    <a16:creationId xmlns:a16="http://schemas.microsoft.com/office/drawing/2014/main" id="{C2692104-71E4-CA4C-0E98-8F857D012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00" y="1783602"/>
                <a:ext cx="37861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2A674C2-AF21-A8AD-D009-80C69A206693}"/>
                  </a:ext>
                </a:extLst>
              </p:cNvPr>
              <p:cNvSpPr txBox="1"/>
              <p:nvPr/>
            </p:nvSpPr>
            <p:spPr>
              <a:xfrm rot="10800000">
                <a:off x="1134010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02A674C2-AF21-A8AD-D009-80C69A206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4010" y="1879673"/>
                <a:ext cx="354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C9ED56-6DEE-60BF-B0ED-61D7F39E2F62}"/>
                  </a:ext>
                </a:extLst>
              </p:cNvPr>
              <p:cNvSpPr txBox="1"/>
              <p:nvPr/>
            </p:nvSpPr>
            <p:spPr>
              <a:xfrm rot="10800000">
                <a:off x="1734015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C9ED56-6DEE-60BF-B0ED-61D7F39E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4015" y="1879187"/>
                <a:ext cx="354584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1DDC88D8-02BA-3F10-3F02-9A83DC2366FC}"/>
                  </a:ext>
                </a:extLst>
              </p:cNvPr>
              <p:cNvSpPr txBox="1"/>
              <p:nvPr/>
            </p:nvSpPr>
            <p:spPr>
              <a:xfrm rot="10800000">
                <a:off x="3371576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1DDC88D8-02BA-3F10-3F02-9A83DC23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1576" y="1884454"/>
                <a:ext cx="354584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12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2DB12-BA64-FF73-A943-51F5C80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Payoff</a:t>
            </a:r>
            <a:r>
              <a:rPr lang="de-DE"/>
              <a:t> = Winning + </a:t>
            </a:r>
            <a:r>
              <a:rPr lang="de-DE" err="1"/>
              <a:t>Preferences</a:t>
            </a:r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1E0A9B-C1C9-72E9-8C21-DE5ECE0B7979}"/>
              </a:ext>
            </a:extLst>
          </p:cNvPr>
          <p:cNvGrpSpPr/>
          <p:nvPr/>
        </p:nvGrpSpPr>
        <p:grpSpPr>
          <a:xfrm>
            <a:off x="5733891" y="1688319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2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564B9D1C-BA33-74FF-5513-6146C7EB28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78A1C622-0E6E-B666-B178-6B94455F5CF7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614DCE04-EAFB-6302-A00D-E3B81A8294AD}"/>
                </a:ext>
              </a:extLst>
            </p:cNvPr>
            <p:cNvCxnSpPr>
              <a:stCxn id="22" idx="4"/>
              <a:endCxn id="23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8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/>
              <p:nvPr/>
            </p:nvSpPr>
            <p:spPr>
              <a:xfrm>
                <a:off x="2874555" y="394552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55" y="3945525"/>
                <a:ext cx="378619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/>
              <p:nvPr/>
            </p:nvSpPr>
            <p:spPr>
              <a:xfrm>
                <a:off x="5887079" y="3673996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79" y="3673996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/>
              <p:nvPr/>
            </p:nvSpPr>
            <p:spPr>
              <a:xfrm>
                <a:off x="5188760" y="4210773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60" y="4210773"/>
                <a:ext cx="392907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/>
              <p:nvPr/>
            </p:nvSpPr>
            <p:spPr>
              <a:xfrm>
                <a:off x="6281478" y="421077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78" y="4210772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/>
              <p:nvPr/>
            </p:nvSpPr>
            <p:spPr>
              <a:xfrm>
                <a:off x="1733190" y="4104103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90" y="4104103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8BF40AC7-0819-A3E9-BED1-07187921E48B}"/>
              </a:ext>
            </a:extLst>
          </p:cNvPr>
          <p:cNvSpPr/>
          <p:nvPr/>
        </p:nvSpPr>
        <p:spPr>
          <a:xfrm rot="5400000">
            <a:off x="5729550" y="4258422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7B71DC5-CBF2-B8B5-F2A7-3D6999538C1E}"/>
              </a:ext>
            </a:extLst>
          </p:cNvPr>
          <p:cNvSpPr txBox="1"/>
          <p:nvPr/>
        </p:nvSpPr>
        <p:spPr>
          <a:xfrm>
            <a:off x="5581667" y="5945349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1"/>
                </a:solidFill>
              </a:rPr>
              <a:t>P</a:t>
            </a:r>
            <a:r>
              <a:rPr lang="de-AT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5ADCAE7-6FA2-EF88-2646-E209CEF29472}"/>
              </a:ext>
            </a:extLst>
          </p:cNvPr>
          <p:cNvSpPr txBox="1"/>
          <p:nvPr/>
        </p:nvSpPr>
        <p:spPr>
          <a:xfrm>
            <a:off x="2430798" y="5958514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de-AT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E159B99C-767C-3C4A-60F0-AF02E8F0AB7D}"/>
              </a:ext>
            </a:extLst>
          </p:cNvPr>
          <p:cNvSpPr/>
          <p:nvPr/>
        </p:nvSpPr>
        <p:spPr>
          <a:xfrm rot="5400000">
            <a:off x="2584445" y="4258908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8">
                <a:extLst>
                  <a:ext uri="{FF2B5EF4-FFF2-40B4-BE49-F238E27FC236}">
                    <a16:creationId xmlns:a16="http://schemas.microsoft.com/office/drawing/2014/main" id="{93F3A14D-E9FF-628E-77D7-AB44B2894F39}"/>
                  </a:ext>
                </a:extLst>
              </p:cNvPr>
              <p:cNvSpPr/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hteck: abgerundete Ecken 8">
                <a:extLst>
                  <a:ext uri="{FF2B5EF4-FFF2-40B4-BE49-F238E27FC236}">
                    <a16:creationId xmlns:a16="http://schemas.microsoft.com/office/drawing/2014/main" id="{93F3A14D-E9FF-628E-77D7-AB44B2894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9">
                <a:extLst>
                  <a:ext uri="{FF2B5EF4-FFF2-40B4-BE49-F238E27FC236}">
                    <a16:creationId xmlns:a16="http://schemas.microsoft.com/office/drawing/2014/main" id="{95FDFA9B-DE62-5B0B-C167-09789E368FA8}"/>
                  </a:ext>
                </a:extLst>
              </p:cNvPr>
              <p:cNvSpPr/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hteck: abgerundete Ecken 9">
                <a:extLst>
                  <a:ext uri="{FF2B5EF4-FFF2-40B4-BE49-F238E27FC236}">
                    <a16:creationId xmlns:a16="http://schemas.microsoft.com/office/drawing/2014/main" id="{95FDFA9B-DE62-5B0B-C167-09789E368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3">
                <a:extLst>
                  <a:ext uri="{FF2B5EF4-FFF2-40B4-BE49-F238E27FC236}">
                    <a16:creationId xmlns:a16="http://schemas.microsoft.com/office/drawing/2014/main" id="{C24A324F-A22E-267D-3FDF-1FA3DC500642}"/>
                  </a:ext>
                </a:extLst>
              </p:cNvPr>
              <p:cNvSpPr/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hteck: abgerundete Ecken 13">
                <a:extLst>
                  <a:ext uri="{FF2B5EF4-FFF2-40B4-BE49-F238E27FC236}">
                    <a16:creationId xmlns:a16="http://schemas.microsoft.com/office/drawing/2014/main" id="{C24A324F-A22E-267D-3FDF-1FA3DC500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1">
                <a:extLst>
                  <a:ext uri="{FF2B5EF4-FFF2-40B4-BE49-F238E27FC236}">
                    <a16:creationId xmlns:a16="http://schemas.microsoft.com/office/drawing/2014/main" id="{5A1C1595-0994-B379-8994-28B9759E6F1C}"/>
                  </a:ext>
                </a:extLst>
              </p:cNvPr>
              <p:cNvSpPr/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1" name="Rechteck: abgerundete Ecken 71">
                <a:extLst>
                  <a:ext uri="{FF2B5EF4-FFF2-40B4-BE49-F238E27FC236}">
                    <a16:creationId xmlns:a16="http://schemas.microsoft.com/office/drawing/2014/main" id="{5A1C1595-0994-B379-8994-28B9759E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72">
                <a:extLst>
                  <a:ext uri="{FF2B5EF4-FFF2-40B4-BE49-F238E27FC236}">
                    <a16:creationId xmlns:a16="http://schemas.microsoft.com/office/drawing/2014/main" id="{939C3B3A-E302-14A3-789D-CF4AF3DECE9C}"/>
                  </a:ext>
                </a:extLst>
              </p:cNvPr>
              <p:cNvSpPr/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hteck: abgerundete Ecken 72">
                <a:extLst>
                  <a:ext uri="{FF2B5EF4-FFF2-40B4-BE49-F238E27FC236}">
                    <a16:creationId xmlns:a16="http://schemas.microsoft.com/office/drawing/2014/main" id="{939C3B3A-E302-14A3-789D-CF4AF3DEC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0D591C2-4CAD-9956-400D-8DF6376F8FBF}"/>
                  </a:ext>
                </a:extLst>
              </p:cNvPr>
              <p:cNvSpPr txBox="1"/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0D591C2-4CAD-9956-400D-8DF6376F8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4E6C146A-4DC1-07DF-C7A8-4473DFEA5441}"/>
                  </a:ext>
                </a:extLst>
              </p:cNvPr>
              <p:cNvSpPr txBox="1"/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4E6C146A-4DC1-07DF-C7A8-4473DFEA5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E887D828-DF71-0D9D-DB1E-892F3176C891}"/>
                  </a:ext>
                </a:extLst>
              </p:cNvPr>
              <p:cNvSpPr txBox="1"/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E887D828-DF71-0D9D-DB1E-892F3176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61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2DB12-BA64-FF73-A943-51F5C80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Payoff</a:t>
            </a:r>
            <a:r>
              <a:rPr lang="de-DE"/>
              <a:t> = Winning + </a:t>
            </a:r>
            <a:r>
              <a:rPr lang="de-DE" err="1"/>
              <a:t>Preferences</a:t>
            </a:r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1E0A9B-C1C9-72E9-8C21-DE5ECE0B7979}"/>
              </a:ext>
            </a:extLst>
          </p:cNvPr>
          <p:cNvGrpSpPr/>
          <p:nvPr/>
        </p:nvGrpSpPr>
        <p:grpSpPr>
          <a:xfrm>
            <a:off x="5733891" y="1688319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2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564B9D1C-BA33-74FF-5513-6146C7EB28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78A1C622-0E6E-B666-B178-6B94455F5CF7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614DCE04-EAFB-6302-A00D-E3B81A8294AD}"/>
                </a:ext>
              </a:extLst>
            </p:cNvPr>
            <p:cNvCxnSpPr>
              <a:stCxn id="22" idx="4"/>
              <a:endCxn id="23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8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/>
              <p:nvPr/>
            </p:nvSpPr>
            <p:spPr>
              <a:xfrm>
                <a:off x="2874555" y="394552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55" y="3945525"/>
                <a:ext cx="378619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/>
              <p:nvPr/>
            </p:nvSpPr>
            <p:spPr>
              <a:xfrm>
                <a:off x="5887079" y="3673996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79" y="3673996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/>
              <p:nvPr/>
            </p:nvSpPr>
            <p:spPr>
              <a:xfrm>
                <a:off x="5188760" y="4210773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60" y="4210773"/>
                <a:ext cx="392907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/>
              <p:nvPr/>
            </p:nvSpPr>
            <p:spPr>
              <a:xfrm>
                <a:off x="6281478" y="421077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478" y="4210772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/>
              <p:nvPr/>
            </p:nvSpPr>
            <p:spPr>
              <a:xfrm>
                <a:off x="1733190" y="4104103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190" y="4104103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8BF40AC7-0819-A3E9-BED1-07187921E48B}"/>
              </a:ext>
            </a:extLst>
          </p:cNvPr>
          <p:cNvSpPr/>
          <p:nvPr/>
        </p:nvSpPr>
        <p:spPr>
          <a:xfrm rot="5400000">
            <a:off x="5729550" y="4258422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7B71DC5-CBF2-B8B5-F2A7-3D6999538C1E}"/>
              </a:ext>
            </a:extLst>
          </p:cNvPr>
          <p:cNvSpPr txBox="1"/>
          <p:nvPr/>
        </p:nvSpPr>
        <p:spPr>
          <a:xfrm>
            <a:off x="5581667" y="5945349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1"/>
                </a:solidFill>
              </a:rPr>
              <a:t>P</a:t>
            </a:r>
            <a:r>
              <a:rPr lang="de-AT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5ADCAE7-6FA2-EF88-2646-E209CEF29472}"/>
              </a:ext>
            </a:extLst>
          </p:cNvPr>
          <p:cNvSpPr txBox="1"/>
          <p:nvPr/>
        </p:nvSpPr>
        <p:spPr>
          <a:xfrm>
            <a:off x="2430798" y="5958514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de-AT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E159B99C-767C-3C4A-60F0-AF02E8F0AB7D}"/>
              </a:ext>
            </a:extLst>
          </p:cNvPr>
          <p:cNvSpPr/>
          <p:nvPr/>
        </p:nvSpPr>
        <p:spPr>
          <a:xfrm rot="5400000">
            <a:off x="2584445" y="4258908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: abgerundete Ecken 8">
                <a:extLst>
                  <a:ext uri="{FF2B5EF4-FFF2-40B4-BE49-F238E27FC236}">
                    <a16:creationId xmlns:a16="http://schemas.microsoft.com/office/drawing/2014/main" id="{78AEE10E-939B-5D5A-E489-ADF8A2AEF5B0}"/>
                  </a:ext>
                </a:extLst>
              </p:cNvPr>
              <p:cNvSpPr/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Rechteck: abgerundete Ecken 8">
                <a:extLst>
                  <a:ext uri="{FF2B5EF4-FFF2-40B4-BE49-F238E27FC236}">
                    <a16:creationId xmlns:a16="http://schemas.microsoft.com/office/drawing/2014/main" id="{78AEE10E-939B-5D5A-E489-ADF8A2AEF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: abgerundete Ecken 9">
                <a:extLst>
                  <a:ext uri="{FF2B5EF4-FFF2-40B4-BE49-F238E27FC236}">
                    <a16:creationId xmlns:a16="http://schemas.microsoft.com/office/drawing/2014/main" id="{85C40FD2-8489-1D85-FFD8-D9AA81E32B08}"/>
                  </a:ext>
                </a:extLst>
              </p:cNvPr>
              <p:cNvSpPr/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Rechteck: abgerundete Ecken 9">
                <a:extLst>
                  <a:ext uri="{FF2B5EF4-FFF2-40B4-BE49-F238E27FC236}">
                    <a16:creationId xmlns:a16="http://schemas.microsoft.com/office/drawing/2014/main" id="{85C40FD2-8489-1D85-FFD8-D9AA81E32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hteck: abgerundete Ecken 13">
                <a:extLst>
                  <a:ext uri="{FF2B5EF4-FFF2-40B4-BE49-F238E27FC236}">
                    <a16:creationId xmlns:a16="http://schemas.microsoft.com/office/drawing/2014/main" id="{A5D33411-0E1B-651A-FD3D-53ED4AA1879A}"/>
                  </a:ext>
                </a:extLst>
              </p:cNvPr>
              <p:cNvSpPr/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Rechteck: abgerundete Ecken 13">
                <a:extLst>
                  <a:ext uri="{FF2B5EF4-FFF2-40B4-BE49-F238E27FC236}">
                    <a16:creationId xmlns:a16="http://schemas.microsoft.com/office/drawing/2014/main" id="{A5D33411-0E1B-651A-FD3D-53ED4AA18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: abgerundete Ecken 71">
                <a:extLst>
                  <a:ext uri="{FF2B5EF4-FFF2-40B4-BE49-F238E27FC236}">
                    <a16:creationId xmlns:a16="http://schemas.microsoft.com/office/drawing/2014/main" id="{7F03E479-0EE2-9CEC-1557-E76F3A40AB01}"/>
                  </a:ext>
                </a:extLst>
              </p:cNvPr>
              <p:cNvSpPr/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6" name="Rechteck: abgerundete Ecken 71">
                <a:extLst>
                  <a:ext uri="{FF2B5EF4-FFF2-40B4-BE49-F238E27FC236}">
                    <a16:creationId xmlns:a16="http://schemas.microsoft.com/office/drawing/2014/main" id="{7F03E479-0EE2-9CEC-1557-E76F3A40A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: abgerundete Ecken 72">
                <a:extLst>
                  <a:ext uri="{FF2B5EF4-FFF2-40B4-BE49-F238E27FC236}">
                    <a16:creationId xmlns:a16="http://schemas.microsoft.com/office/drawing/2014/main" id="{B0A2B1BB-7E2F-1287-7225-14254C63297C}"/>
                  </a:ext>
                </a:extLst>
              </p:cNvPr>
              <p:cNvSpPr/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hteck: abgerundete Ecken 72">
                <a:extLst>
                  <a:ext uri="{FF2B5EF4-FFF2-40B4-BE49-F238E27FC236}">
                    <a16:creationId xmlns:a16="http://schemas.microsoft.com/office/drawing/2014/main" id="{B0A2B1BB-7E2F-1287-7225-14254C632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61B2F8B-6016-1D0E-90D5-0BAD62F48E07}"/>
                  </a:ext>
                </a:extLst>
              </p:cNvPr>
              <p:cNvSpPr txBox="1"/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61B2F8B-6016-1D0E-90D5-0BAD62F4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279B84C-02ED-99BB-4A1C-5BFE71FB25A9}"/>
                  </a:ext>
                </a:extLst>
              </p:cNvPr>
              <p:cNvSpPr txBox="1"/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279B84C-02ED-99BB-4A1C-5BFE71FB2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7784148-4714-D6B4-CE6A-E197B22C61D7}"/>
                  </a:ext>
                </a:extLst>
              </p:cNvPr>
              <p:cNvSpPr txBox="1"/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7784148-4714-D6B4-CE6A-E197B22C6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71">
                <a:extLst>
                  <a:ext uri="{FF2B5EF4-FFF2-40B4-BE49-F238E27FC236}">
                    <a16:creationId xmlns:a16="http://schemas.microsoft.com/office/drawing/2014/main" id="{25F3E7C7-42DB-BE3A-794F-72FCD3BB53F0}"/>
                  </a:ext>
                </a:extLst>
              </p:cNvPr>
              <p:cNvSpPr/>
              <p:nvPr/>
            </p:nvSpPr>
            <p:spPr>
              <a:xfrm>
                <a:off x="1415161" y="1774464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1" name="Rechteck: abgerundete Ecken 71">
                <a:extLst>
                  <a:ext uri="{FF2B5EF4-FFF2-40B4-BE49-F238E27FC236}">
                    <a16:creationId xmlns:a16="http://schemas.microsoft.com/office/drawing/2014/main" id="{25F3E7C7-42DB-BE3A-794F-72FCD3BB5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464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72">
                <a:extLst>
                  <a:ext uri="{FF2B5EF4-FFF2-40B4-BE49-F238E27FC236}">
                    <a16:creationId xmlns:a16="http://schemas.microsoft.com/office/drawing/2014/main" id="{414B4D90-805F-F8D1-091E-65B7BDCEE6F7}"/>
                  </a:ext>
                </a:extLst>
              </p:cNvPr>
              <p:cNvSpPr/>
              <p:nvPr/>
            </p:nvSpPr>
            <p:spPr>
              <a:xfrm>
                <a:off x="830774" y="1783601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Rechteck: abgerundete Ecken 72">
                <a:extLst>
                  <a:ext uri="{FF2B5EF4-FFF2-40B4-BE49-F238E27FC236}">
                    <a16:creationId xmlns:a16="http://schemas.microsoft.com/office/drawing/2014/main" id="{414B4D90-805F-F8D1-091E-65B7BDCEE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" y="1783601"/>
                <a:ext cx="37861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97F1391E-4656-32E9-90E7-C355F06FF7AD}"/>
                  </a:ext>
                </a:extLst>
              </p:cNvPr>
              <p:cNvSpPr/>
              <p:nvPr/>
            </p:nvSpPr>
            <p:spPr>
              <a:xfrm>
                <a:off x="2005357" y="178177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97F1391E-4656-32E9-90E7-C355F06FF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1779"/>
                <a:ext cx="378619" cy="485775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9">
                <a:extLst>
                  <a:ext uri="{FF2B5EF4-FFF2-40B4-BE49-F238E27FC236}">
                    <a16:creationId xmlns:a16="http://schemas.microsoft.com/office/drawing/2014/main" id="{88AFFE41-8318-1CD0-E61B-31F9996D82AE}"/>
                  </a:ext>
                </a:extLst>
              </p:cNvPr>
              <p:cNvSpPr/>
              <p:nvPr/>
            </p:nvSpPr>
            <p:spPr>
              <a:xfrm>
                <a:off x="3058897" y="178291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Rechteck: abgerundete Ecken 9">
                <a:extLst>
                  <a:ext uri="{FF2B5EF4-FFF2-40B4-BE49-F238E27FC236}">
                    <a16:creationId xmlns:a16="http://schemas.microsoft.com/office/drawing/2014/main" id="{88AFFE41-8318-1CD0-E61B-31F9996D8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7" y="1782919"/>
                <a:ext cx="378619" cy="485775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13">
                <a:extLst>
                  <a:ext uri="{FF2B5EF4-FFF2-40B4-BE49-F238E27FC236}">
                    <a16:creationId xmlns:a16="http://schemas.microsoft.com/office/drawing/2014/main" id="{51D50DC3-6021-6ED6-78DD-35D672FA2E9C}"/>
                  </a:ext>
                </a:extLst>
              </p:cNvPr>
              <p:cNvSpPr/>
              <p:nvPr/>
            </p:nvSpPr>
            <p:spPr>
              <a:xfrm>
                <a:off x="3650661" y="1781779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Rechteck: abgerundete Ecken 13">
                <a:extLst>
                  <a:ext uri="{FF2B5EF4-FFF2-40B4-BE49-F238E27FC236}">
                    <a16:creationId xmlns:a16="http://schemas.microsoft.com/office/drawing/2014/main" id="{51D50DC3-6021-6ED6-78DD-35D672FA2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61" y="1781779"/>
                <a:ext cx="392907" cy="485775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CCA1260-F883-AD59-A57D-11C439FD0955}"/>
                  </a:ext>
                </a:extLst>
              </p:cNvPr>
              <p:cNvSpPr txBox="1"/>
              <p:nvPr/>
            </p:nvSpPr>
            <p:spPr>
              <a:xfrm rot="10800000">
                <a:off x="1131297" y="188585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CCA1260-F883-AD59-A57D-11C439FD0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1297" y="1885853"/>
                <a:ext cx="354584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31A13E77-3E30-5BF9-2FDD-349B6004AA41}"/>
                  </a:ext>
                </a:extLst>
              </p:cNvPr>
              <p:cNvSpPr txBox="1"/>
              <p:nvPr/>
            </p:nvSpPr>
            <p:spPr>
              <a:xfrm rot="10800000">
                <a:off x="1738904" y="1885852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31A13E77-3E30-5BF9-2FDD-349B6004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8904" y="1885852"/>
                <a:ext cx="354584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F79F1979-383A-56F2-38A6-558454DB1015}"/>
                  </a:ext>
                </a:extLst>
              </p:cNvPr>
              <p:cNvSpPr txBox="1"/>
              <p:nvPr/>
            </p:nvSpPr>
            <p:spPr>
              <a:xfrm rot="10800000">
                <a:off x="3374480" y="1885852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F79F1979-383A-56F2-38A6-558454DB1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4480" y="1885852"/>
                <a:ext cx="354584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8EA5122-F863-3732-3EFD-6C818AA3C082}"/>
                  </a:ext>
                </a:extLst>
              </p:cNvPr>
              <p:cNvSpPr txBox="1"/>
              <p:nvPr/>
            </p:nvSpPr>
            <p:spPr>
              <a:xfrm rot="10800000">
                <a:off x="1131063" y="1885851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8EA5122-F863-3732-3EFD-6C818AA3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1063" y="1885851"/>
                <a:ext cx="354584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D2D23655-EFBF-5056-D4C1-31965CB21FA2}"/>
                  </a:ext>
                </a:extLst>
              </p:cNvPr>
              <p:cNvSpPr txBox="1"/>
              <p:nvPr/>
            </p:nvSpPr>
            <p:spPr>
              <a:xfrm rot="10800000">
                <a:off x="1736881" y="1885850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D2D23655-EFBF-5056-D4C1-31965CB2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6881" y="1885850"/>
                <a:ext cx="354584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7A81D099-0F9C-9B60-8D2D-AF3660015310}"/>
                  </a:ext>
                </a:extLst>
              </p:cNvPr>
              <p:cNvSpPr txBox="1"/>
              <p:nvPr/>
            </p:nvSpPr>
            <p:spPr>
              <a:xfrm rot="10800000">
                <a:off x="3365270" y="1885850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7A81D099-0F9C-9B60-8D2D-AF366001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65270" y="1885850"/>
                <a:ext cx="354584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31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2DB12-BA64-FF73-A943-51F5C80F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Payoff</a:t>
            </a:r>
            <a:r>
              <a:rPr lang="de-DE"/>
              <a:t> = Winning + </a:t>
            </a:r>
            <a:r>
              <a:rPr lang="de-DE" err="1"/>
              <a:t>Preferences</a:t>
            </a:r>
            <a:endParaRPr lang="de-DE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AF1E0A9B-C1C9-72E9-8C21-DE5ECE0B7979}"/>
              </a:ext>
            </a:extLst>
          </p:cNvPr>
          <p:cNvGrpSpPr/>
          <p:nvPr/>
        </p:nvGrpSpPr>
        <p:grpSpPr>
          <a:xfrm>
            <a:off x="5733891" y="1688319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84B92B0-1E17-60C4-3005-D588E2D51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2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4C8342-2BE5-E910-6856-545CF9A01A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3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564B9D1C-BA33-74FF-5513-6146C7EB2818}"/>
                </a:ext>
              </a:extLst>
            </p:cNvPr>
            <p:cNvCxnSpPr>
              <a:stCxn id="16" idx="4"/>
              <a:endCxn id="17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DA9DE82-E562-85DE-C6F5-CD7D9C1E2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4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DA11056-5E26-F53E-D594-D4E611BCA6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5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78A1C622-0E6E-B666-B178-6B94455F5CF7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7E8BEF-6EB2-D331-2D1F-737AE41FF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6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B296D36-D30F-73D3-4DF3-9BA34FFBE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614DCE04-EAFB-6302-A00D-E3B81A8294AD}"/>
                </a:ext>
              </a:extLst>
            </p:cNvPr>
            <p:cNvCxnSpPr>
              <a:stCxn id="22" idx="4"/>
              <a:endCxn id="23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C1B3CF1E-584A-6F06-B096-D021FF1D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8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/>
              <p:nvPr/>
            </p:nvSpPr>
            <p:spPr>
              <a:xfrm>
                <a:off x="2045121" y="442856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hteck: abgerundete Ecken 8">
                <a:extLst>
                  <a:ext uri="{FF2B5EF4-FFF2-40B4-BE49-F238E27FC236}">
                    <a16:creationId xmlns:a16="http://schemas.microsoft.com/office/drawing/2014/main" id="{2606F7DF-B440-BD89-AF9A-C9BDBBC30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121" y="4428569"/>
                <a:ext cx="378619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/>
              <p:nvPr/>
            </p:nvSpPr>
            <p:spPr>
              <a:xfrm>
                <a:off x="6686495" y="3785181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Rechteck: abgerundete Ecken 9">
                <a:extLst>
                  <a:ext uri="{FF2B5EF4-FFF2-40B4-BE49-F238E27FC236}">
                    <a16:creationId xmlns:a16="http://schemas.microsoft.com/office/drawing/2014/main" id="{28A97B4A-419D-6024-F163-7C3D09F30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95" y="3785181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/>
              <p:nvPr/>
            </p:nvSpPr>
            <p:spPr>
              <a:xfrm>
                <a:off x="7232703" y="3785180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Rechteck: abgerundete Ecken 13">
                <a:extLst>
                  <a:ext uri="{FF2B5EF4-FFF2-40B4-BE49-F238E27FC236}">
                    <a16:creationId xmlns:a16="http://schemas.microsoft.com/office/drawing/2014/main" id="{23AFA203-710E-0DCC-02E7-D5BBC0141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703" y="3785180"/>
                <a:ext cx="392907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/>
              <p:nvPr/>
            </p:nvSpPr>
            <p:spPr>
              <a:xfrm>
                <a:off x="6689760" y="44313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03F55154-338F-CAC3-4266-45D990C3B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60" y="4431300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/>
              <p:nvPr/>
            </p:nvSpPr>
            <p:spPr>
              <a:xfrm>
                <a:off x="949636" y="443115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D67010B3-5141-9868-A3CA-3918B2AB7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36" y="4431155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eschweifte Klammer rechts 33">
            <a:extLst>
              <a:ext uri="{FF2B5EF4-FFF2-40B4-BE49-F238E27FC236}">
                <a16:creationId xmlns:a16="http://schemas.microsoft.com/office/drawing/2014/main" id="{8BF40AC7-0819-A3E9-BED1-07187921E48B}"/>
              </a:ext>
            </a:extLst>
          </p:cNvPr>
          <p:cNvSpPr/>
          <p:nvPr/>
        </p:nvSpPr>
        <p:spPr>
          <a:xfrm rot="5400000">
            <a:off x="5729550" y="4258422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17B71DC5-CBF2-B8B5-F2A7-3D6999538C1E}"/>
              </a:ext>
            </a:extLst>
          </p:cNvPr>
          <p:cNvSpPr txBox="1"/>
          <p:nvPr/>
        </p:nvSpPr>
        <p:spPr>
          <a:xfrm>
            <a:off x="5581667" y="5945349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1"/>
                </a:solidFill>
              </a:rPr>
              <a:t>P</a:t>
            </a:r>
            <a:r>
              <a:rPr lang="de-AT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5ADCAE7-6FA2-EF88-2646-E209CEF29472}"/>
              </a:ext>
            </a:extLst>
          </p:cNvPr>
          <p:cNvSpPr txBox="1"/>
          <p:nvPr/>
        </p:nvSpPr>
        <p:spPr>
          <a:xfrm>
            <a:off x="2430798" y="5958514"/>
            <a:ext cx="659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de-AT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AT" sz="120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Geschweifte Klammer rechts 36">
            <a:extLst>
              <a:ext uri="{FF2B5EF4-FFF2-40B4-BE49-F238E27FC236}">
                <a16:creationId xmlns:a16="http://schemas.microsoft.com/office/drawing/2014/main" id="{E159B99C-767C-3C4A-60F0-AF02E8F0AB7D}"/>
              </a:ext>
            </a:extLst>
          </p:cNvPr>
          <p:cNvSpPr/>
          <p:nvPr/>
        </p:nvSpPr>
        <p:spPr>
          <a:xfrm rot="5400000">
            <a:off x="2584445" y="4258908"/>
            <a:ext cx="254108" cy="3145105"/>
          </a:xfrm>
          <a:prstGeom prst="rightBrace">
            <a:avLst>
              <a:gd name="adj1" fmla="val 8333"/>
              <a:gd name="adj2" fmla="val 4959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: abgerundete Ecken 8">
                <a:extLst>
                  <a:ext uri="{FF2B5EF4-FFF2-40B4-BE49-F238E27FC236}">
                    <a16:creationId xmlns:a16="http://schemas.microsoft.com/office/drawing/2014/main" id="{78AEE10E-939B-5D5A-E489-ADF8A2AEF5B0}"/>
                  </a:ext>
                </a:extLst>
              </p:cNvPr>
              <p:cNvSpPr/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Rechteck: abgerundete Ecken 8">
                <a:extLst>
                  <a:ext uri="{FF2B5EF4-FFF2-40B4-BE49-F238E27FC236}">
                    <a16:creationId xmlns:a16="http://schemas.microsoft.com/office/drawing/2014/main" id="{78AEE10E-939B-5D5A-E489-ADF8A2AEF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357" y="1783602"/>
                <a:ext cx="378619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hteck: abgerundete Ecken 9">
                <a:extLst>
                  <a:ext uri="{FF2B5EF4-FFF2-40B4-BE49-F238E27FC236}">
                    <a16:creationId xmlns:a16="http://schemas.microsoft.com/office/drawing/2014/main" id="{85C40FD2-8489-1D85-FFD8-D9AA81E32B08}"/>
                  </a:ext>
                </a:extLst>
              </p:cNvPr>
              <p:cNvSpPr/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Rechteck: abgerundete Ecken 9">
                <a:extLst>
                  <a:ext uri="{FF2B5EF4-FFF2-40B4-BE49-F238E27FC236}">
                    <a16:creationId xmlns:a16="http://schemas.microsoft.com/office/drawing/2014/main" id="{85C40FD2-8489-1D85-FFD8-D9AA81E32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8" y="1783602"/>
                <a:ext cx="378619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hteck: abgerundete Ecken 13">
                <a:extLst>
                  <a:ext uri="{FF2B5EF4-FFF2-40B4-BE49-F238E27FC236}">
                    <a16:creationId xmlns:a16="http://schemas.microsoft.com/office/drawing/2014/main" id="{A5D33411-0E1B-651A-FD3D-53ED4AA1879A}"/>
                  </a:ext>
                </a:extLst>
              </p:cNvPr>
              <p:cNvSpPr/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Rechteck: abgerundete Ecken 13">
                <a:extLst>
                  <a:ext uri="{FF2B5EF4-FFF2-40B4-BE49-F238E27FC236}">
                    <a16:creationId xmlns:a16="http://schemas.microsoft.com/office/drawing/2014/main" id="{A5D33411-0E1B-651A-FD3D-53ED4AA18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34" y="1783602"/>
                <a:ext cx="392907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hteck: abgerundete Ecken 71">
                <a:extLst>
                  <a:ext uri="{FF2B5EF4-FFF2-40B4-BE49-F238E27FC236}">
                    <a16:creationId xmlns:a16="http://schemas.microsoft.com/office/drawing/2014/main" id="{7F03E479-0EE2-9CEC-1557-E76F3A40AB01}"/>
                  </a:ext>
                </a:extLst>
              </p:cNvPr>
              <p:cNvSpPr/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6" name="Rechteck: abgerundete Ecken 71">
                <a:extLst>
                  <a:ext uri="{FF2B5EF4-FFF2-40B4-BE49-F238E27FC236}">
                    <a16:creationId xmlns:a16="http://schemas.microsoft.com/office/drawing/2014/main" id="{7F03E479-0EE2-9CEC-1557-E76F3A40A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61" y="1774800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: abgerundete Ecken 72">
                <a:extLst>
                  <a:ext uri="{FF2B5EF4-FFF2-40B4-BE49-F238E27FC236}">
                    <a16:creationId xmlns:a16="http://schemas.microsoft.com/office/drawing/2014/main" id="{B0A2B1BB-7E2F-1287-7225-14254C63297C}"/>
                  </a:ext>
                </a:extLst>
              </p:cNvPr>
              <p:cNvSpPr/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7" name="Rechteck: abgerundete Ecken 72">
                <a:extLst>
                  <a:ext uri="{FF2B5EF4-FFF2-40B4-BE49-F238E27FC236}">
                    <a16:creationId xmlns:a16="http://schemas.microsoft.com/office/drawing/2014/main" id="{B0A2B1BB-7E2F-1287-7225-14254C632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5" y="1783602"/>
                <a:ext cx="37861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61B2F8B-6016-1D0E-90D5-0BAD62F48E07}"/>
                  </a:ext>
                </a:extLst>
              </p:cNvPr>
              <p:cNvSpPr txBox="1"/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61B2F8B-6016-1D0E-90D5-0BAD62F4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133185" y="1879673"/>
                <a:ext cx="354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279B84C-02ED-99BB-4A1C-5BFE71FB25A9}"/>
                  </a:ext>
                </a:extLst>
              </p:cNvPr>
              <p:cNvSpPr txBox="1"/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A279B84C-02ED-99BB-4A1C-5BFE71FB2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33190" y="1879187"/>
                <a:ext cx="354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7784148-4714-D6B4-CE6A-E197B22C61D7}"/>
                  </a:ext>
                </a:extLst>
              </p:cNvPr>
              <p:cNvSpPr txBox="1"/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7784148-4714-D6B4-CE6A-E197B22C6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0751" y="1884454"/>
                <a:ext cx="354584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: abgerundete Ecken 71">
                <a:extLst>
                  <a:ext uri="{FF2B5EF4-FFF2-40B4-BE49-F238E27FC236}">
                    <a16:creationId xmlns:a16="http://schemas.microsoft.com/office/drawing/2014/main" id="{25F3E7C7-42DB-BE3A-794F-72FCD3BB53F0}"/>
                  </a:ext>
                </a:extLst>
              </p:cNvPr>
              <p:cNvSpPr/>
              <p:nvPr/>
            </p:nvSpPr>
            <p:spPr>
              <a:xfrm>
                <a:off x="1495713" y="4430822"/>
                <a:ext cx="378619" cy="485775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1" name="Rechteck: abgerundete Ecken 71">
                <a:extLst>
                  <a:ext uri="{FF2B5EF4-FFF2-40B4-BE49-F238E27FC236}">
                    <a16:creationId xmlns:a16="http://schemas.microsoft.com/office/drawing/2014/main" id="{25F3E7C7-42DB-BE3A-794F-72FCD3BB5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13" y="4430822"/>
                <a:ext cx="378619" cy="485775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72">
                <a:extLst>
                  <a:ext uri="{FF2B5EF4-FFF2-40B4-BE49-F238E27FC236}">
                    <a16:creationId xmlns:a16="http://schemas.microsoft.com/office/drawing/2014/main" id="{414B4D90-805F-F8D1-091E-65B7BDCEE6F7}"/>
                  </a:ext>
                </a:extLst>
              </p:cNvPr>
              <p:cNvSpPr/>
              <p:nvPr/>
            </p:nvSpPr>
            <p:spPr>
              <a:xfrm>
                <a:off x="6136187" y="4431155"/>
                <a:ext cx="378619" cy="485775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2" name="Rechteck: abgerundete Ecken 72">
                <a:extLst>
                  <a:ext uri="{FF2B5EF4-FFF2-40B4-BE49-F238E27FC236}">
                    <a16:creationId xmlns:a16="http://schemas.microsoft.com/office/drawing/2014/main" id="{414B4D90-805F-F8D1-091E-65B7BDCEE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187" y="4431155"/>
                <a:ext cx="378619" cy="485775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97F1391E-4656-32E9-90E7-C355F06FF7AD}"/>
                  </a:ext>
                </a:extLst>
              </p:cNvPr>
              <p:cNvSpPr/>
              <p:nvPr/>
            </p:nvSpPr>
            <p:spPr>
              <a:xfrm>
                <a:off x="7239846" y="4431155"/>
                <a:ext cx="378619" cy="485775"/>
              </a:xfrm>
              <a:prstGeom prst="round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3" name="Rechteck: abgerundete Ecken 8">
                <a:extLst>
                  <a:ext uri="{FF2B5EF4-FFF2-40B4-BE49-F238E27FC236}">
                    <a16:creationId xmlns:a16="http://schemas.microsoft.com/office/drawing/2014/main" id="{97F1391E-4656-32E9-90E7-C355F06FF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46" y="4431155"/>
                <a:ext cx="378619" cy="485775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9">
                <a:extLst>
                  <a:ext uri="{FF2B5EF4-FFF2-40B4-BE49-F238E27FC236}">
                    <a16:creationId xmlns:a16="http://schemas.microsoft.com/office/drawing/2014/main" id="{88AFFE41-8318-1CD0-E61B-31F9996D82AE}"/>
                  </a:ext>
                </a:extLst>
              </p:cNvPr>
              <p:cNvSpPr/>
              <p:nvPr/>
            </p:nvSpPr>
            <p:spPr>
              <a:xfrm>
                <a:off x="3058897" y="178291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" name="Rechteck: abgerundete Ecken 9">
                <a:extLst>
                  <a:ext uri="{FF2B5EF4-FFF2-40B4-BE49-F238E27FC236}">
                    <a16:creationId xmlns:a16="http://schemas.microsoft.com/office/drawing/2014/main" id="{88AFFE41-8318-1CD0-E61B-31F9996D8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897" y="1782919"/>
                <a:ext cx="378619" cy="485775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13">
                <a:extLst>
                  <a:ext uri="{FF2B5EF4-FFF2-40B4-BE49-F238E27FC236}">
                    <a16:creationId xmlns:a16="http://schemas.microsoft.com/office/drawing/2014/main" id="{51D50DC3-6021-6ED6-78DD-35D672FA2E9C}"/>
                  </a:ext>
                </a:extLst>
              </p:cNvPr>
              <p:cNvSpPr/>
              <p:nvPr/>
            </p:nvSpPr>
            <p:spPr>
              <a:xfrm>
                <a:off x="3650661" y="1781779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5" name="Rechteck: abgerundete Ecken 13">
                <a:extLst>
                  <a:ext uri="{FF2B5EF4-FFF2-40B4-BE49-F238E27FC236}">
                    <a16:creationId xmlns:a16="http://schemas.microsoft.com/office/drawing/2014/main" id="{51D50DC3-6021-6ED6-78DD-35D672FA2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61" y="1781779"/>
                <a:ext cx="392907" cy="485775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CCA1260-F883-AD59-A57D-11C439FD0955}"/>
                  </a:ext>
                </a:extLst>
              </p:cNvPr>
              <p:cNvSpPr txBox="1"/>
              <p:nvPr/>
            </p:nvSpPr>
            <p:spPr>
              <a:xfrm rot="10800000">
                <a:off x="1232688" y="4532958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CCA1260-F883-AD59-A57D-11C439FD0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232688" y="4532958"/>
                <a:ext cx="354584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31A13E77-3E30-5BF9-2FDD-349B6004AA41}"/>
                  </a:ext>
                </a:extLst>
              </p:cNvPr>
              <p:cNvSpPr txBox="1"/>
              <p:nvPr/>
            </p:nvSpPr>
            <p:spPr>
              <a:xfrm rot="10800000">
                <a:off x="1782836" y="4532958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31A13E77-3E30-5BF9-2FDD-349B6004A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1782836" y="4532958"/>
                <a:ext cx="354584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F79F1979-383A-56F2-38A6-558454DB1015}"/>
                  </a:ext>
                </a:extLst>
              </p:cNvPr>
              <p:cNvSpPr txBox="1"/>
              <p:nvPr/>
            </p:nvSpPr>
            <p:spPr>
              <a:xfrm rot="10800000">
                <a:off x="3374480" y="1885852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F79F1979-383A-56F2-38A6-558454DB1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3374480" y="1885852"/>
                <a:ext cx="354584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8EA5122-F863-3732-3EFD-6C818AA3C082}"/>
                  </a:ext>
                </a:extLst>
              </p:cNvPr>
              <p:cNvSpPr txBox="1"/>
              <p:nvPr/>
            </p:nvSpPr>
            <p:spPr>
              <a:xfrm rot="10800000">
                <a:off x="6434301" y="453295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8EA5122-F863-3732-3EFD-6C818AA3C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434301" y="4532957"/>
                <a:ext cx="354584" cy="2769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D2D23655-EFBF-5056-D4C1-31965CB21FA2}"/>
                  </a:ext>
                </a:extLst>
              </p:cNvPr>
              <p:cNvSpPr txBox="1"/>
              <p:nvPr/>
            </p:nvSpPr>
            <p:spPr>
              <a:xfrm rot="10800000">
                <a:off x="6974114" y="4526226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D2D23655-EFBF-5056-D4C1-31965CB2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974114" y="4526226"/>
                <a:ext cx="354584" cy="27699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7A81D099-0F9C-9B60-8D2D-AF3660015310}"/>
                  </a:ext>
                </a:extLst>
              </p:cNvPr>
              <p:cNvSpPr txBox="1"/>
              <p:nvPr/>
            </p:nvSpPr>
            <p:spPr>
              <a:xfrm rot="10800000">
                <a:off x="6971617" y="3887993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7A81D099-0F9C-9B60-8D2D-AF366001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971617" y="3887993"/>
                <a:ext cx="354584" cy="27699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81634FA-4E6D-424E-499F-DB7BDD86240D}"/>
              </a:ext>
            </a:extLst>
          </p:cNvPr>
          <p:cNvCxnSpPr>
            <a:cxnSpLocks/>
          </p:cNvCxnSpPr>
          <p:nvPr/>
        </p:nvCxnSpPr>
        <p:spPr>
          <a:xfrm>
            <a:off x="4284053" y="5198004"/>
            <a:ext cx="314510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10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1C1006B-9934-14BD-3077-A347DE305F60}"/>
              </a:ext>
            </a:extLst>
          </p:cNvPr>
          <p:cNvCxnSpPr>
            <a:cxnSpLocks/>
          </p:cNvCxnSpPr>
          <p:nvPr/>
        </p:nvCxnSpPr>
        <p:spPr>
          <a:xfrm>
            <a:off x="7435447" y="5077130"/>
            <a:ext cx="0" cy="25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23156F7-6AE4-FC90-AFD2-38EE87EF04E2}"/>
                  </a:ext>
                </a:extLst>
              </p:cNvPr>
              <p:cNvSpPr txBox="1"/>
              <p:nvPr/>
            </p:nvSpPr>
            <p:spPr>
              <a:xfrm>
                <a:off x="7285625" y="5300815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23156F7-6AE4-FC90-AFD2-38EE87EF0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625" y="5300815"/>
                <a:ext cx="273394" cy="211189"/>
              </a:xfrm>
              <a:prstGeom prst="rect">
                <a:avLst/>
              </a:prstGeom>
              <a:blipFill>
                <a:blip r:embed="rId3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91E0236-1640-25D8-509D-322F46424F57}"/>
              </a:ext>
            </a:extLst>
          </p:cNvPr>
          <p:cNvCxnSpPr>
            <a:cxnSpLocks/>
          </p:cNvCxnSpPr>
          <p:nvPr/>
        </p:nvCxnSpPr>
        <p:spPr>
          <a:xfrm>
            <a:off x="6875807" y="5071267"/>
            <a:ext cx="0" cy="25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A375C6B-0CAA-D384-CB15-351782FA4367}"/>
                  </a:ext>
                </a:extLst>
              </p:cNvPr>
              <p:cNvSpPr txBox="1"/>
              <p:nvPr/>
            </p:nvSpPr>
            <p:spPr>
              <a:xfrm>
                <a:off x="6739108" y="5305374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A375C6B-0CAA-D384-CB15-351782FA4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108" y="5305374"/>
                <a:ext cx="273394" cy="211189"/>
              </a:xfrm>
              <a:prstGeom prst="rect">
                <a:avLst/>
              </a:prstGeom>
              <a:blipFill>
                <a:blip r:embed="rId3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412833E-EE59-3C0A-EE0A-8A6E987A7B1C}"/>
              </a:ext>
            </a:extLst>
          </p:cNvPr>
          <p:cNvCxnSpPr>
            <a:cxnSpLocks/>
          </p:cNvCxnSpPr>
          <p:nvPr/>
        </p:nvCxnSpPr>
        <p:spPr>
          <a:xfrm>
            <a:off x="6325497" y="5071267"/>
            <a:ext cx="0" cy="253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F78A164-3A44-26D3-72D0-ACE3C39A6ECD}"/>
                  </a:ext>
                </a:extLst>
              </p:cNvPr>
              <p:cNvSpPr txBox="1"/>
              <p:nvPr/>
            </p:nvSpPr>
            <p:spPr>
              <a:xfrm>
                <a:off x="6188800" y="5300653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F78A164-3A44-26D3-72D0-ACE3C39A6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800" y="5300653"/>
                <a:ext cx="273394" cy="211189"/>
              </a:xfrm>
              <a:prstGeom prst="rect">
                <a:avLst/>
              </a:prstGeom>
              <a:blipFill>
                <a:blip r:embed="rId35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r Verbinder 13">
            <a:extLst>
              <a:ext uri="{FF2B5EF4-FFF2-40B4-BE49-F238E27FC236}">
                <a16:creationId xmlns:a16="http://schemas.microsoft.com/office/drawing/2014/main" id="{CCD31D15-2B74-4B8E-DE35-FC757DD88D3B}"/>
              </a:ext>
            </a:extLst>
          </p:cNvPr>
          <p:cNvCxnSpPr>
            <a:cxnSpLocks/>
          </p:cNvCxnSpPr>
          <p:nvPr/>
        </p:nvCxnSpPr>
        <p:spPr>
          <a:xfrm>
            <a:off x="1133185" y="5204185"/>
            <a:ext cx="3145104" cy="0"/>
          </a:xfrm>
          <a:prstGeom prst="line">
            <a:avLst/>
          </a:prstGeom>
          <a:ln w="22225">
            <a:gradFill flip="none" rotWithShape="1">
              <a:gsLst>
                <a:gs pos="100000">
                  <a:schemeClr val="bg1"/>
                </a:gs>
                <a:gs pos="0">
                  <a:schemeClr val="accent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4">
            <a:extLst>
              <a:ext uri="{FF2B5EF4-FFF2-40B4-BE49-F238E27FC236}">
                <a16:creationId xmlns:a16="http://schemas.microsoft.com/office/drawing/2014/main" id="{85767390-8D79-C3CE-EDD4-0781EC0AFD1D}"/>
              </a:ext>
            </a:extLst>
          </p:cNvPr>
          <p:cNvCxnSpPr>
            <a:cxnSpLocks/>
          </p:cNvCxnSpPr>
          <p:nvPr/>
        </p:nvCxnSpPr>
        <p:spPr>
          <a:xfrm>
            <a:off x="2239252" y="5069894"/>
            <a:ext cx="0" cy="25411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Gerader Verbinder 15">
            <a:extLst>
              <a:ext uri="{FF2B5EF4-FFF2-40B4-BE49-F238E27FC236}">
                <a16:creationId xmlns:a16="http://schemas.microsoft.com/office/drawing/2014/main" id="{763970E6-B6E8-FAAE-48C8-9781CB880275}"/>
              </a:ext>
            </a:extLst>
          </p:cNvPr>
          <p:cNvCxnSpPr>
            <a:cxnSpLocks/>
          </p:cNvCxnSpPr>
          <p:nvPr/>
        </p:nvCxnSpPr>
        <p:spPr>
          <a:xfrm>
            <a:off x="1688452" y="5071267"/>
            <a:ext cx="0" cy="25411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Gerader Verbinder 16">
            <a:extLst>
              <a:ext uri="{FF2B5EF4-FFF2-40B4-BE49-F238E27FC236}">
                <a16:creationId xmlns:a16="http://schemas.microsoft.com/office/drawing/2014/main" id="{CE61D1F1-D29B-C36F-0558-40EE05BAA5FD}"/>
              </a:ext>
            </a:extLst>
          </p:cNvPr>
          <p:cNvCxnSpPr>
            <a:cxnSpLocks/>
          </p:cNvCxnSpPr>
          <p:nvPr/>
        </p:nvCxnSpPr>
        <p:spPr>
          <a:xfrm>
            <a:off x="1137369" y="5071267"/>
            <a:ext cx="0" cy="254111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F6B8AB3-228C-E8A5-B5F9-C8DE503DFB44}"/>
                  </a:ext>
                </a:extLst>
              </p:cNvPr>
              <p:cNvSpPr txBox="1"/>
              <p:nvPr/>
            </p:nvSpPr>
            <p:spPr>
              <a:xfrm>
                <a:off x="2024081" y="5309561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F6B8AB3-228C-E8A5-B5F9-C8DE503D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081" y="5309561"/>
                <a:ext cx="273394" cy="211189"/>
              </a:xfrm>
              <a:prstGeom prst="rect">
                <a:avLst/>
              </a:prstGeom>
              <a:blipFill>
                <a:blip r:embed="rId36"/>
                <a:stretch>
                  <a:fillRect r="-27273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7847E59-4B24-9606-FEB2-A69D98734E40}"/>
                  </a:ext>
                </a:extLst>
              </p:cNvPr>
              <p:cNvSpPr txBox="1"/>
              <p:nvPr/>
            </p:nvSpPr>
            <p:spPr>
              <a:xfrm>
                <a:off x="1482923" y="5309561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7847E59-4B24-9606-FEB2-A69D98734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923" y="5309561"/>
                <a:ext cx="273394" cy="211189"/>
              </a:xfrm>
              <a:prstGeom prst="rect">
                <a:avLst/>
              </a:prstGeom>
              <a:blipFill>
                <a:blip r:embed="rId37"/>
                <a:stretch>
                  <a:fillRect r="-21739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E7AC0C4E-02A9-640B-078E-714C48666725}"/>
                  </a:ext>
                </a:extLst>
              </p:cNvPr>
              <p:cNvSpPr txBox="1"/>
              <p:nvPr/>
            </p:nvSpPr>
            <p:spPr>
              <a:xfrm>
                <a:off x="941765" y="5310897"/>
                <a:ext cx="273394" cy="21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E7AC0C4E-02A9-640B-078E-714C48666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65" y="5310897"/>
                <a:ext cx="273394" cy="211189"/>
              </a:xfrm>
              <a:prstGeom prst="rect">
                <a:avLst/>
              </a:prstGeom>
              <a:blipFill>
                <a:blip r:embed="rId38"/>
                <a:stretch>
                  <a:fillRect r="-26087" b="-117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0B11B726-450D-96E5-812C-352868A4E0C6}"/>
                  </a:ext>
                </a:extLst>
              </p:cNvPr>
              <p:cNvSpPr txBox="1"/>
              <p:nvPr/>
            </p:nvSpPr>
            <p:spPr>
              <a:xfrm>
                <a:off x="1931647" y="4125155"/>
                <a:ext cx="6567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≫</m:t>
                          </m:r>
                        </m:sub>
                      </m:sSub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de-DE" sz="110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0B11B726-450D-96E5-812C-352868A4E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47" y="4125155"/>
                <a:ext cx="656783" cy="2616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105A07E7-7ED7-1E67-A38E-06A07FE9C5FC}"/>
                  </a:ext>
                </a:extLst>
              </p:cNvPr>
              <p:cNvSpPr txBox="1"/>
              <p:nvPr/>
            </p:nvSpPr>
            <p:spPr>
              <a:xfrm>
                <a:off x="6547412" y="3467019"/>
                <a:ext cx="6567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≪</m:t>
                          </m:r>
                        </m:sub>
                      </m:sSub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de-DE" sz="110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105A07E7-7ED7-1E67-A38E-06A07FE9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412" y="3467019"/>
                <a:ext cx="656783" cy="2616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8C763841-58FD-7556-D1FE-C04AA1B5B6E6}"/>
                  </a:ext>
                </a:extLst>
              </p:cNvPr>
              <p:cNvSpPr txBox="1"/>
              <p:nvPr/>
            </p:nvSpPr>
            <p:spPr>
              <a:xfrm>
                <a:off x="2457506" y="3035376"/>
                <a:ext cx="3460819" cy="8117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ℐ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≪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ℐ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⊨</m:t>
                                </m:r>
                                <m:sSup>
                                  <m:s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≫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de-DE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ℐ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⊭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8C763841-58FD-7556-D1FE-C04AA1B5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506" y="3035376"/>
                <a:ext cx="3460819" cy="811761"/>
              </a:xfrm>
              <a:prstGeom prst="rect">
                <a:avLst/>
              </a:prstGeom>
              <a:blipFill>
                <a:blip r:embed="rId41"/>
                <a:stretch>
                  <a:fillRect l="-5072" t="-189394" b="-27424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83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/>
      <p:bldP spid="31" grpId="0"/>
      <p:bldP spid="32" grpId="0"/>
      <p:bldP spid="33" grpId="0"/>
      <p:bldP spid="52" grpId="0"/>
      <p:bldP spid="7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1245275-DBCF-9CEB-399E-C9300D8BC3B4}"/>
              </a:ext>
            </a:extLst>
          </p:cNvPr>
          <p:cNvSpPr txBox="1"/>
          <p:nvPr/>
        </p:nvSpPr>
        <p:spPr>
          <a:xfrm>
            <a:off x="1002224" y="3668491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/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261194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022551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blipFill>
                <a:blip r:embed="rId7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3B15A08A-4982-82B9-860D-44E0D1A7A116}"/>
              </a:ext>
            </a:extLst>
          </p:cNvPr>
          <p:cNvSpPr txBox="1"/>
          <p:nvPr/>
        </p:nvSpPr>
        <p:spPr>
          <a:xfrm>
            <a:off x="1002224" y="4443340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p:cxnSp>
        <p:nvCxnSpPr>
          <p:cNvPr id="4" name="Gerader Verbinder 15">
            <a:extLst>
              <a:ext uri="{FF2B5EF4-FFF2-40B4-BE49-F238E27FC236}">
                <a16:creationId xmlns:a16="http://schemas.microsoft.com/office/drawing/2014/main" id="{623D39C9-4163-D0FF-E367-722574B1978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554952" y="2831307"/>
            <a:ext cx="1104339" cy="353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19">
            <a:extLst>
              <a:ext uri="{FF2B5EF4-FFF2-40B4-BE49-F238E27FC236}">
                <a16:creationId xmlns:a16="http://schemas.microsoft.com/office/drawing/2014/main" id="{217AB69F-D3FD-3D2E-F3CE-A0773DA3A2F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4103265" y="3670346"/>
            <a:ext cx="451687" cy="298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23">
            <a:extLst>
              <a:ext uri="{FF2B5EF4-FFF2-40B4-BE49-F238E27FC236}">
                <a16:creationId xmlns:a16="http://schemas.microsoft.com/office/drawing/2014/main" id="{C3299636-2361-B4CC-AE73-8A0914A747A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117345" y="3681422"/>
            <a:ext cx="451068" cy="203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25">
            <a:extLst>
              <a:ext uri="{FF2B5EF4-FFF2-40B4-BE49-F238E27FC236}">
                <a16:creationId xmlns:a16="http://schemas.microsoft.com/office/drawing/2014/main" id="{A7F63E29-7D22-D79D-F5F3-356158C4F78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568413" y="3681422"/>
            <a:ext cx="490448" cy="228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r Verbinder 68">
            <a:extLst>
              <a:ext uri="{FF2B5EF4-FFF2-40B4-BE49-F238E27FC236}">
                <a16:creationId xmlns:a16="http://schemas.microsoft.com/office/drawing/2014/main" id="{92E2CD37-65D6-8ECD-174F-1E5E2DE5E1F3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4554952" y="3670346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73">
            <a:extLst>
              <a:ext uri="{FF2B5EF4-FFF2-40B4-BE49-F238E27FC236}">
                <a16:creationId xmlns:a16="http://schemas.microsoft.com/office/drawing/2014/main" id="{5872219B-641A-20AD-FD0A-88090D380D4C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 flipH="1">
            <a:off x="4611417" y="4446050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76">
            <a:extLst>
              <a:ext uri="{FF2B5EF4-FFF2-40B4-BE49-F238E27FC236}">
                <a16:creationId xmlns:a16="http://schemas.microsoft.com/office/drawing/2014/main" id="{B50C10CC-470D-CBF3-B302-D29B216770A3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>
            <a:off x="4972430" y="4446050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/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acc>
                                <m:accPr>
                                  <m:chr m:val="⃑"/>
                                  <m:ctrlPr>
                                    <a:rPr lang="de-AT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de-DE" sz="1200"/>
                                <m:t> </m:t>
                              </m:r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6">
                <a:extLst>
                  <a:ext uri="{FF2B5EF4-FFF2-40B4-BE49-F238E27FC236}">
                    <a16:creationId xmlns:a16="http://schemas.microsoft.com/office/drawing/2014/main" id="{66F0ACCF-ACA2-552F-C723-1F9725BC04F6}"/>
                  </a:ext>
                </a:extLst>
              </p:cNvPr>
              <p:cNvSpPr/>
              <p:nvPr/>
            </p:nvSpPr>
            <p:spPr>
              <a:xfrm>
                <a:off x="3897494" y="3184571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d>
                        <m:dPr>
                          <m:ctrlPr>
                            <a:rPr lang="de-DE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sSup>
                            <m:sSupPr>
                              <m:ctrlP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hteck: abgerundete Ecken 6">
                <a:extLst>
                  <a:ext uri="{FF2B5EF4-FFF2-40B4-BE49-F238E27FC236}">
                    <a16:creationId xmlns:a16="http://schemas.microsoft.com/office/drawing/2014/main" id="{66F0ACCF-ACA2-552F-C723-1F9725BC0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94" y="3184571"/>
                <a:ext cx="1314916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8">
                <a:extLst>
                  <a:ext uri="{FF2B5EF4-FFF2-40B4-BE49-F238E27FC236}">
                    <a16:creationId xmlns:a16="http://schemas.microsoft.com/office/drawing/2014/main" id="{EF3717FC-044E-99A9-1B3A-AB056AA179E4}"/>
                  </a:ext>
                </a:extLst>
              </p:cNvPr>
              <p:cNvSpPr/>
              <p:nvPr/>
            </p:nvSpPr>
            <p:spPr>
              <a:xfrm>
                <a:off x="3913956" y="3969198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hteck: abgerundete Ecken 8">
                <a:extLst>
                  <a:ext uri="{FF2B5EF4-FFF2-40B4-BE49-F238E27FC236}">
                    <a16:creationId xmlns:a16="http://schemas.microsoft.com/office/drawing/2014/main" id="{EF3717FC-044E-99A9-1B3A-AB056AA17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956" y="3969198"/>
                <a:ext cx="378619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/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/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64">
                <a:extLst>
                  <a:ext uri="{FF2B5EF4-FFF2-40B4-BE49-F238E27FC236}">
                    <a16:creationId xmlns:a16="http://schemas.microsoft.com/office/drawing/2014/main" id="{F102D809-31A5-BF87-4192-280C8C641090}"/>
                  </a:ext>
                </a:extLst>
              </p:cNvPr>
              <p:cNvSpPr/>
              <p:nvPr/>
            </p:nvSpPr>
            <p:spPr>
              <a:xfrm>
                <a:off x="4568514" y="3960275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</m:e>
                      </m:acc>
                      <m:sSup>
                        <m:sSupPr>
                          <m:ctrlPr>
                            <a:rPr lang="de-DE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b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hteck: abgerundete Ecken 64">
                <a:extLst>
                  <a:ext uri="{FF2B5EF4-FFF2-40B4-BE49-F238E27FC236}">
                    <a16:creationId xmlns:a16="http://schemas.microsoft.com/office/drawing/2014/main" id="{F102D809-31A5-BF87-4192-280C8C64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14" y="3960275"/>
                <a:ext cx="807830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8847EB88-0619-A161-FE33-081578F4F694}"/>
                  </a:ext>
                </a:extLst>
              </p:cNvPr>
              <p:cNvSpPr/>
              <p:nvPr/>
            </p:nvSpPr>
            <p:spPr>
              <a:xfrm>
                <a:off x="4422107" y="464661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9" name="Rechteck: abgerundete Ecken 71">
                <a:extLst>
                  <a:ext uri="{FF2B5EF4-FFF2-40B4-BE49-F238E27FC236}">
                    <a16:creationId xmlns:a16="http://schemas.microsoft.com/office/drawing/2014/main" id="{8847EB88-0619-A161-FE33-081578F4F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7" y="4646612"/>
                <a:ext cx="378619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3047D74B-5CE9-7261-C26A-EC717E79C9AF}"/>
                  </a:ext>
                </a:extLst>
              </p:cNvPr>
              <p:cNvSpPr/>
              <p:nvPr/>
            </p:nvSpPr>
            <p:spPr>
              <a:xfrm>
                <a:off x="5124652" y="464661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Rechteck: abgerundete Ecken 72">
                <a:extLst>
                  <a:ext uri="{FF2B5EF4-FFF2-40B4-BE49-F238E27FC236}">
                    <a16:creationId xmlns:a16="http://schemas.microsoft.com/office/drawing/2014/main" id="{3047D74B-5CE9-7261-C26A-EC717E79C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652" y="4646612"/>
                <a:ext cx="37861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/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acc>
                      <m:sSup>
                        <m:sSupPr>
                          <m:ctrlPr>
                            <a:rPr lang="de-DE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b="1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8E655AC-C4BA-D47F-A485-E881F9472D15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H="1" flipV="1">
            <a:off x="5659291" y="2831307"/>
            <a:ext cx="909123" cy="353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3B2B4C9-9648-5E2A-6BCF-8E2C69F47C11}"/>
                  </a:ext>
                </a:extLst>
              </p:cNvPr>
              <p:cNvSpPr txBox="1"/>
              <p:nvPr/>
            </p:nvSpPr>
            <p:spPr>
              <a:xfrm rot="3076663">
                <a:off x="4137819" y="4419214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3B2B4C9-9648-5E2A-6BCF-8E2C69F47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76663">
                <a:off x="4137819" y="4419214"/>
                <a:ext cx="354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7CD53A1-B328-E30D-A9BC-8655B68D7E4C}"/>
                  </a:ext>
                </a:extLst>
              </p:cNvPr>
              <p:cNvSpPr txBox="1"/>
              <p:nvPr/>
            </p:nvSpPr>
            <p:spPr>
              <a:xfrm>
                <a:off x="4775656" y="4767161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7CD53A1-B328-E30D-A9BC-8655B68D7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56" y="4767161"/>
                <a:ext cx="354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/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7B95A96-C84F-28A3-26A1-BBBAD726B255}"/>
              </a:ext>
            </a:extLst>
          </p:cNvPr>
          <p:cNvGrpSpPr/>
          <p:nvPr/>
        </p:nvGrpSpPr>
        <p:grpSpPr>
          <a:xfrm>
            <a:off x="7196931" y="232595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A2FF94C-77A9-E4AA-2202-EE102147C845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A2FF94C-77A9-E4AA-2202-EE102147C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22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47BC06-009C-9191-400D-145A474A0FC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47BC06-009C-9191-400D-145A474A0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23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Gerade Verbindung 66">
              <a:extLst>
                <a:ext uri="{FF2B5EF4-FFF2-40B4-BE49-F238E27FC236}">
                  <a16:creationId xmlns:a16="http://schemas.microsoft.com/office/drawing/2014/main" id="{8FF6CB57-7368-855A-92F6-F26258909056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72C7D38-A90A-4B79-E387-F8A21BC061B3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72C7D38-A90A-4B79-E387-F8A21BC06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24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FCC1288-5C58-8A2E-6167-8CDA3D453B46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FCC1288-5C58-8A2E-6167-8CDA3D453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25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640687CF-2404-EC39-2CB0-2BBFFEE343C8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9E3E05-5ED1-BEF4-7C80-B3EDBC876E81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9E3E05-5ED1-BEF4-7C80-B3EDBC876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26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7F54306-4F0C-1A9C-9C47-1B07E3C9A0AE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7F54306-4F0C-1A9C-9C47-1B07E3C9A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2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2FE7A463-3487-7912-921B-C6B937AF027D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48A1C57-614A-2EE1-86E9-47889F030765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48A1C57-614A-2EE1-86E9-47889F030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28"/>
                  <a:stretch>
                    <a:fillRect t="-5263"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7C5B46E1-D884-1FA5-F764-131800EEE49E}"/>
                  </a:ext>
                </a:extLst>
              </p:cNvPr>
              <p:cNvSpPr txBox="1"/>
              <p:nvPr/>
            </p:nvSpPr>
            <p:spPr>
              <a:xfrm>
                <a:off x="3873742" y="4443433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7C5B46E1-D884-1FA5-F764-131800EE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742" y="4443433"/>
                <a:ext cx="354584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17E7EB9B-3238-C0CE-04AC-3C1B149448A5}"/>
                  </a:ext>
                </a:extLst>
              </p:cNvPr>
              <p:cNvSpPr txBox="1"/>
              <p:nvPr/>
            </p:nvSpPr>
            <p:spPr>
              <a:xfrm>
                <a:off x="4422107" y="5122131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17E7EB9B-3238-C0CE-04AC-3C1B14944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7" y="5122131"/>
                <a:ext cx="354584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C0A412CF-AD01-4C53-8FF8-9E2FE427B65D}"/>
                  </a:ext>
                </a:extLst>
              </p:cNvPr>
              <p:cNvSpPr txBox="1"/>
              <p:nvPr/>
            </p:nvSpPr>
            <p:spPr>
              <a:xfrm>
                <a:off x="5091390" y="5121376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C0A412CF-AD01-4C53-8FF8-9E2FE427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390" y="5121376"/>
                <a:ext cx="354584" cy="2616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731AEBE-CF5A-E7D9-F520-B81765B38A12}"/>
                  </a:ext>
                </a:extLst>
              </p:cNvPr>
              <p:cNvSpPr txBox="1"/>
              <p:nvPr/>
            </p:nvSpPr>
            <p:spPr>
              <a:xfrm>
                <a:off x="5908452" y="4381322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731AEBE-CF5A-E7D9-F520-B81765B38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52" y="4381322"/>
                <a:ext cx="354584" cy="2616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9105D10-5B68-36C6-2C46-E81BEB2BB120}"/>
                  </a:ext>
                </a:extLst>
              </p:cNvPr>
              <p:cNvSpPr txBox="1"/>
              <p:nvPr/>
            </p:nvSpPr>
            <p:spPr>
              <a:xfrm>
                <a:off x="6881568" y="4381322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9105D10-5B68-36C6-2C46-E81BEB2B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568" y="4381322"/>
                <a:ext cx="354584" cy="2616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02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16059-F677-49BB-EFF3-3262527F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/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3" name="Ellipse 6">
                <a:extLst>
                  <a:ext uri="{FF2B5EF4-FFF2-40B4-BE49-F238E27FC236}">
                    <a16:creationId xmlns:a16="http://schemas.microsoft.com/office/drawing/2014/main" id="{4B819A56-84AE-BA27-09C7-AEE44315D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81245275-DBCF-9CEB-399E-C9300D8BC3B4}"/>
              </a:ext>
            </a:extLst>
          </p:cNvPr>
          <p:cNvSpPr txBox="1"/>
          <p:nvPr/>
        </p:nvSpPr>
        <p:spPr>
          <a:xfrm>
            <a:off x="1002224" y="3668491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/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7" name="Ellipse 6">
                <a:extLst>
                  <a:ext uri="{FF2B5EF4-FFF2-40B4-BE49-F238E27FC236}">
                    <a16:creationId xmlns:a16="http://schemas.microsoft.com/office/drawing/2014/main" id="{F22925A3-C535-6161-5A9F-F5742536F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/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1" name="Ellipse 50">
                <a:extLst>
                  <a:ext uri="{FF2B5EF4-FFF2-40B4-BE49-F238E27FC236}">
                    <a16:creationId xmlns:a16="http://schemas.microsoft.com/office/drawing/2014/main" id="{C8B66D51-AD3A-B3F6-605D-E508A1245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feld 21">
            <a:extLst>
              <a:ext uri="{FF2B5EF4-FFF2-40B4-BE49-F238E27FC236}">
                <a16:creationId xmlns:a16="http://schemas.microsoft.com/office/drawing/2014/main" id="{EC57EBD5-153B-AD1F-AEB1-BE5143B5287F}"/>
              </a:ext>
            </a:extLst>
          </p:cNvPr>
          <p:cNvSpPr txBox="1"/>
          <p:nvPr/>
        </p:nvSpPr>
        <p:spPr>
          <a:xfrm>
            <a:off x="987162" y="2261194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/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52">
                <a:extLst>
                  <a:ext uri="{FF2B5EF4-FFF2-40B4-BE49-F238E27FC236}">
                    <a16:creationId xmlns:a16="http://schemas.microsoft.com/office/drawing/2014/main" id="{87EB00A4-2A18-F36F-A314-FA5FC2F3C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>
            <a:extLst>
              <a:ext uri="{FF2B5EF4-FFF2-40B4-BE49-F238E27FC236}">
                <a16:creationId xmlns:a16="http://schemas.microsoft.com/office/drawing/2014/main" id="{BE91B587-3770-8C47-F0C5-B399C074BC4A}"/>
              </a:ext>
            </a:extLst>
          </p:cNvPr>
          <p:cNvSpPr txBox="1"/>
          <p:nvPr/>
        </p:nvSpPr>
        <p:spPr>
          <a:xfrm>
            <a:off x="984245" y="3022551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/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5" name="Ellipse 54">
                <a:extLst>
                  <a:ext uri="{FF2B5EF4-FFF2-40B4-BE49-F238E27FC236}">
                    <a16:creationId xmlns:a16="http://schemas.microsoft.com/office/drawing/2014/main" id="{12259C76-8A90-57D5-795A-193E9C9D0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115375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/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02C0C14-23FF-CA45-5296-BBF26469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89" y="5982413"/>
                <a:ext cx="1285586" cy="510461"/>
              </a:xfrm>
              <a:prstGeom prst="rect">
                <a:avLst/>
              </a:prstGeom>
              <a:blipFill>
                <a:blip r:embed="rId7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/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7" name="Ellipse 56">
                <a:extLst>
                  <a:ext uri="{FF2B5EF4-FFF2-40B4-BE49-F238E27FC236}">
                    <a16:creationId xmlns:a16="http://schemas.microsoft.com/office/drawing/2014/main" id="{196F0FD0-3CED-B2FB-D174-B053B4312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5900417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/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9C67B89-23CD-3FCA-3CFA-4E0EAC6E3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4" y="5189888"/>
                <a:ext cx="1285586" cy="510461"/>
              </a:xfrm>
              <a:prstGeom prst="rect">
                <a:avLst/>
              </a:prstGeom>
              <a:blipFill>
                <a:blip r:embed="rId9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3B15A08A-4982-82B9-860D-44E0D1A7A116}"/>
              </a:ext>
            </a:extLst>
          </p:cNvPr>
          <p:cNvSpPr txBox="1"/>
          <p:nvPr/>
        </p:nvSpPr>
        <p:spPr>
          <a:xfrm>
            <a:off x="1002224" y="4443340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p:cxnSp>
        <p:nvCxnSpPr>
          <p:cNvPr id="6" name="Gerader Verbinder 23">
            <a:extLst>
              <a:ext uri="{FF2B5EF4-FFF2-40B4-BE49-F238E27FC236}">
                <a16:creationId xmlns:a16="http://schemas.microsoft.com/office/drawing/2014/main" id="{C3299636-2361-B4CC-AE73-8A0914A747A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117345" y="3681422"/>
            <a:ext cx="451068" cy="203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25">
            <a:extLst>
              <a:ext uri="{FF2B5EF4-FFF2-40B4-BE49-F238E27FC236}">
                <a16:creationId xmlns:a16="http://schemas.microsoft.com/office/drawing/2014/main" id="{A7F63E29-7D22-D79D-F5F3-356158C4F786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568413" y="3681422"/>
            <a:ext cx="490448" cy="228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/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d>
                            <m:d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acc>
                                <m:accPr>
                                  <m:chr m:val="⃑"/>
                                  <m:ctrlPr>
                                    <a:rPr lang="de-AT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de-DE" sz="1200"/>
                                <m:t> </m:t>
                              </m:r>
                              <m:sSup>
                                <m:sSupPr>
                                  <m:ctrlPr>
                                    <a:rPr lang="de-D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de-AT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de-DE" sz="1200"/>
                            <m:t> </m:t>
                          </m:r>
                          <m:sSup>
                            <m:sSup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1" name="Rechteck: abgerundete Ecken 5">
                <a:extLst>
                  <a:ext uri="{FF2B5EF4-FFF2-40B4-BE49-F238E27FC236}">
                    <a16:creationId xmlns:a16="http://schemas.microsoft.com/office/drawing/2014/main" id="{BC90F354-9961-90A5-8C5A-95A8D348E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90" y="2345532"/>
                <a:ext cx="2393802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/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echteck: abgerundete Ecken 9">
                <a:extLst>
                  <a:ext uri="{FF2B5EF4-FFF2-40B4-BE49-F238E27FC236}">
                    <a16:creationId xmlns:a16="http://schemas.microsoft.com/office/drawing/2014/main" id="{8C3082C6-63DA-D915-FD6C-AF9981291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35" y="3884601"/>
                <a:ext cx="378619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/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b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hteck: abgerundete Ecken 13">
                <a:extLst>
                  <a:ext uri="{FF2B5EF4-FFF2-40B4-BE49-F238E27FC236}">
                    <a16:creationId xmlns:a16="http://schemas.microsoft.com/office/drawing/2014/main" id="{EE0B3BC6-4D7B-DA39-F07A-ECF711235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407" y="3909984"/>
                <a:ext cx="392907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/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acc>
                        <m:accPr>
                          <m:chr m:val="⃑"/>
                          <m:ctrlPr>
                            <a:rPr lang="de-AT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b="1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acc>
                      <m:sSup>
                        <m:sSupPr>
                          <m:ctrlPr>
                            <a:rPr lang="de-DE" sz="1400" b="1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b="1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E111C54-074A-1A5E-D1C3-A83212261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45" y="3184570"/>
                <a:ext cx="902137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8E655AC-C4BA-D47F-A485-E881F9472D15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H="1" flipV="1">
            <a:off x="5659291" y="2831307"/>
            <a:ext cx="909123" cy="35326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/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9B686EAF-351D-D908-E81D-8E5A0B5D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6391121" y="4028697"/>
                <a:ext cx="354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37B95A96-C84F-28A3-26A1-BBBAD726B255}"/>
              </a:ext>
            </a:extLst>
          </p:cNvPr>
          <p:cNvGrpSpPr/>
          <p:nvPr/>
        </p:nvGrpSpPr>
        <p:grpSpPr>
          <a:xfrm>
            <a:off x="7196931" y="232595"/>
            <a:ext cx="1695266" cy="935734"/>
            <a:chOff x="3551900" y="2046641"/>
            <a:chExt cx="1695266" cy="9357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A2FF94C-77A9-E4AA-2202-EE102147C845}"/>
                    </a:ext>
                  </a:extLst>
                </p:cNvPr>
                <p:cNvSpPr/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A2FF94C-77A9-E4AA-2202-EE102147C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046641"/>
                  <a:ext cx="288977" cy="288977"/>
                </a:xfrm>
                <a:prstGeom prst="ellipse">
                  <a:avLst/>
                </a:prstGeom>
                <a:blipFill>
                  <a:blip r:embed="rId15"/>
                  <a:stretch>
                    <a:fillRect l="-8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47BC06-009C-9191-400D-145A474A0FCD}"/>
                    </a:ext>
                  </a:extLst>
                </p:cNvPr>
                <p:cNvSpPr/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47BC06-009C-9191-400D-145A474A0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00" y="2693398"/>
                  <a:ext cx="288977" cy="288977"/>
                </a:xfrm>
                <a:prstGeom prst="ellipse">
                  <a:avLst/>
                </a:prstGeom>
                <a:blipFill>
                  <a:blip r:embed="rId16"/>
                  <a:stretch>
                    <a:fillRect l="-8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Gerade Verbindung 66">
              <a:extLst>
                <a:ext uri="{FF2B5EF4-FFF2-40B4-BE49-F238E27FC236}">
                  <a16:creationId xmlns:a16="http://schemas.microsoft.com/office/drawing/2014/main" id="{8FF6CB57-7368-855A-92F6-F26258909056}"/>
                </a:ext>
              </a:extLst>
            </p:cNvPr>
            <p:cNvCxnSpPr>
              <a:stCxn id="65" idx="4"/>
              <a:endCxn id="66" idx="0"/>
            </p:cNvCxnSpPr>
            <p:nvPr/>
          </p:nvCxnSpPr>
          <p:spPr>
            <a:xfrm>
              <a:off x="3696388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72C7D38-A90A-4B79-E387-F8A21BC061B3}"/>
                    </a:ext>
                  </a:extLst>
                </p:cNvPr>
                <p:cNvSpPr/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72C7D38-A90A-4B79-E387-F8A21BC06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046641"/>
                  <a:ext cx="288977" cy="288977"/>
                </a:xfrm>
                <a:prstGeom prst="ellipse">
                  <a:avLst/>
                </a:prstGeom>
                <a:blipFill>
                  <a:blip r:embed="rId17"/>
                  <a:stretch>
                    <a:fillRect l="-12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FCC1288-5C58-8A2E-6167-8CDA3D453B46}"/>
                    </a:ext>
                  </a:extLst>
                </p:cNvPr>
                <p:cNvSpPr/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FCC1288-5C58-8A2E-6167-8CDA3D453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875" y="2693398"/>
                  <a:ext cx="288977" cy="288977"/>
                </a:xfrm>
                <a:prstGeom prst="ellipse">
                  <a:avLst/>
                </a:prstGeom>
                <a:blipFill>
                  <a:blip r:embed="rId18"/>
                  <a:stretch>
                    <a:fillRect l="-12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640687CF-2404-EC39-2CB0-2BBFFEE343C8}"/>
                </a:ext>
              </a:extLst>
            </p:cNvPr>
            <p:cNvCxnSpPr>
              <a:stCxn id="68" idx="4"/>
              <a:endCxn id="69" idx="0"/>
            </p:cNvCxnSpPr>
            <p:nvPr/>
          </p:nvCxnSpPr>
          <p:spPr>
            <a:xfrm>
              <a:off x="4196364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9E3E05-5ED1-BEF4-7C80-B3EDBC876E81}"/>
                    </a:ext>
                  </a:extLst>
                </p:cNvPr>
                <p:cNvSpPr/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79E3E05-5ED1-BEF4-7C80-B3EDBC876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046641"/>
                  <a:ext cx="288977" cy="288977"/>
                </a:xfrm>
                <a:prstGeom prst="ellipse">
                  <a:avLst/>
                </a:prstGeom>
                <a:blipFill>
                  <a:blip r:embed="rId19"/>
                  <a:stretch>
                    <a:fillRect l="-4000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7F54306-4F0C-1A9C-9C47-1B07E3C9A0AE}"/>
                    </a:ext>
                  </a:extLst>
                </p:cNvPr>
                <p:cNvSpPr/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600"/>
                </a:p>
              </p:txBody>
            </p:sp>
          </mc:Choice>
          <mc:Fallback xmlns="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7F54306-4F0C-1A9C-9C47-1B07E3C9A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5684" y="2693398"/>
                  <a:ext cx="288977" cy="288977"/>
                </a:xfrm>
                <a:prstGeom prst="ellipse">
                  <a:avLst/>
                </a:prstGeom>
                <a:blipFill>
                  <a:blip r:embed="rId20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2FE7A463-3487-7912-921B-C6B937AF027D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>
              <a:off x="4730172" y="2335618"/>
              <a:ext cx="0" cy="3577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48A1C57-614A-2EE1-86E9-47889F030765}"/>
                    </a:ext>
                  </a:extLst>
                </p:cNvPr>
                <p:cNvSpPr txBox="1"/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48A1C57-614A-2EE1-86E9-47889F030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94109" y="2375556"/>
                  <a:ext cx="228209" cy="277904"/>
                </a:xfrm>
                <a:prstGeom prst="rect">
                  <a:avLst/>
                </a:prstGeom>
                <a:blipFill>
                  <a:blip r:embed="rId21"/>
                  <a:stretch>
                    <a:fillRect t="-5263"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731AEBE-CF5A-E7D9-F520-B81765B38A12}"/>
                  </a:ext>
                </a:extLst>
              </p:cNvPr>
              <p:cNvSpPr txBox="1"/>
              <p:nvPr/>
            </p:nvSpPr>
            <p:spPr>
              <a:xfrm>
                <a:off x="5908452" y="4381322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731AEBE-CF5A-E7D9-F520-B81765B38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52" y="4381322"/>
                <a:ext cx="35458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9105D10-5B68-36C6-2C46-E81BEB2BB120}"/>
                  </a:ext>
                </a:extLst>
              </p:cNvPr>
              <p:cNvSpPr txBox="1"/>
              <p:nvPr/>
            </p:nvSpPr>
            <p:spPr>
              <a:xfrm>
                <a:off x="6881568" y="4381322"/>
                <a:ext cx="3545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9105D10-5B68-36C6-2C46-E81BEB2B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568" y="4381322"/>
                <a:ext cx="354584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05A67776-0430-F1F6-AB27-12575FA04772}"/>
              </a:ext>
            </a:extLst>
          </p:cNvPr>
          <p:cNvSpPr txBox="1"/>
          <p:nvPr/>
        </p:nvSpPr>
        <p:spPr>
          <a:xfrm>
            <a:off x="3332111" y="1988722"/>
            <a:ext cx="2246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has</a:t>
            </a:r>
            <a:r>
              <a:rPr lang="de-DE" sz="1350" b="1"/>
              <a:t> a 2-strategy: 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AAAAAA0-DB26-F202-4804-CDC32FEEFBD5}"/>
                  </a:ext>
                </a:extLst>
              </p:cNvPr>
              <p:cNvSpPr txBox="1"/>
              <p:nvPr/>
            </p:nvSpPr>
            <p:spPr>
              <a:xfrm>
                <a:off x="3642970" y="4979560"/>
                <a:ext cx="3242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Value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this</a:t>
                </a:r>
                <a:r>
                  <a:rPr lang="de-DE"/>
                  <a:t> game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3AAAAAA0-DB26-F202-4804-CDC32FEEF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70" y="4979560"/>
                <a:ext cx="3242554" cy="369332"/>
              </a:xfrm>
              <a:prstGeom prst="rect">
                <a:avLst/>
              </a:prstGeom>
              <a:blipFill>
                <a:blip r:embed="rId24"/>
                <a:stretch>
                  <a:fillRect l="-1953" t="-10345" b="-310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B34C209-5EED-F2FC-D548-41E2D2D33637}"/>
                  </a:ext>
                </a:extLst>
              </p:cNvPr>
              <p:cNvSpPr txBox="1"/>
              <p:nvPr/>
            </p:nvSpPr>
            <p:spPr>
              <a:xfrm>
                <a:off x="6585258" y="508305"/>
                <a:ext cx="6594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B34C209-5EED-F2FC-D548-41E2D2D3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58" y="508305"/>
                <a:ext cx="659488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42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BA3866-BC21-A1F0-4DA5-1B3ECD15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Degrees </a:t>
            </a:r>
            <a:r>
              <a:rPr lang="de-DE" err="1"/>
              <a:t>of</a:t>
            </a:r>
            <a:r>
              <a:rPr lang="de-DE"/>
              <a:t> Truth and </a:t>
            </a:r>
            <a:r>
              <a:rPr lang="de-DE" err="1"/>
              <a:t>Validity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3080F47C-3811-FB8E-9B95-FFC7EC968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043425"/>
                  </p:ext>
                </p:extLst>
              </p:nvPr>
            </p:nvGraphicFramePr>
            <p:xfrm>
              <a:off x="1436884" y="2699105"/>
              <a:ext cx="6024619" cy="1190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241">
                      <a:extLst>
                        <a:ext uri="{9D8B030D-6E8A-4147-A177-3AD203B41FA5}">
                          <a16:colId xmlns:a16="http://schemas.microsoft.com/office/drawing/2014/main" val="1104089183"/>
                        </a:ext>
                      </a:extLst>
                    </a:gridCol>
                    <a:gridCol w="2084832">
                      <a:extLst>
                        <a:ext uri="{9D8B030D-6E8A-4147-A177-3AD203B41FA5}">
                          <a16:colId xmlns:a16="http://schemas.microsoft.com/office/drawing/2014/main" val="124486882"/>
                        </a:ext>
                      </a:extLst>
                    </a:gridCol>
                    <a:gridCol w="3006546">
                      <a:extLst>
                        <a:ext uri="{9D8B030D-6E8A-4147-A177-3AD203B41FA5}">
                          <a16:colId xmlns:a16="http://schemas.microsoft.com/office/drawing/2014/main" val="687817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GCL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9475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err="1"/>
                            <a:t>truth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−1,−2,…,2,1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0562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err="1"/>
                            <a:t>validity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0" smtClean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245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e 7">
                <a:extLst>
                  <a:ext uri="{FF2B5EF4-FFF2-40B4-BE49-F238E27FC236}">
                    <a16:creationId xmlns:a16="http://schemas.microsoft.com/office/drawing/2014/main" id="{3080F47C-3811-FB8E-9B95-FFC7EC968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043425"/>
                  </p:ext>
                </p:extLst>
              </p:nvPr>
            </p:nvGraphicFramePr>
            <p:xfrm>
              <a:off x="1436884" y="2699105"/>
              <a:ext cx="6024619" cy="1190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241">
                      <a:extLst>
                        <a:ext uri="{9D8B030D-6E8A-4147-A177-3AD203B41FA5}">
                          <a16:colId xmlns:a16="http://schemas.microsoft.com/office/drawing/2014/main" val="1104089183"/>
                        </a:ext>
                      </a:extLst>
                    </a:gridCol>
                    <a:gridCol w="2084832">
                      <a:extLst>
                        <a:ext uri="{9D8B030D-6E8A-4147-A177-3AD203B41FA5}">
                          <a16:colId xmlns:a16="http://schemas.microsoft.com/office/drawing/2014/main" val="124486882"/>
                        </a:ext>
                      </a:extLst>
                    </a:gridCol>
                    <a:gridCol w="3006546">
                      <a:extLst>
                        <a:ext uri="{9D8B030D-6E8A-4147-A177-3AD203B41FA5}">
                          <a16:colId xmlns:a16="http://schemas.microsoft.com/office/drawing/2014/main" val="687817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CL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/>
                            <a:t>GCL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9475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err="1"/>
                            <a:t>truth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5732" t="-110345" r="-14573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844" t="-110345" r="-844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562415"/>
                      </a:ext>
                    </a:extLst>
                  </a:tr>
                  <a:tr h="448374">
                    <a:tc>
                      <a:txBody>
                        <a:bodyPr/>
                        <a:lstStyle/>
                        <a:p>
                          <a:r>
                            <a:rPr lang="de-DE" err="1"/>
                            <a:t>validity</a:t>
                          </a:r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5732" t="-169444" r="-145732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00844" t="-169444" r="-844" b="-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02450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0C0B2D99-2EF0-A724-374A-A05BDE50F4B3}"/>
              </a:ext>
            </a:extLst>
          </p:cNvPr>
          <p:cNvSpPr txBox="1"/>
          <p:nvPr/>
        </p:nvSpPr>
        <p:spPr>
          <a:xfrm>
            <a:off x="2026478" y="4250132"/>
            <a:ext cx="484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err="1"/>
              <a:t>How</a:t>
            </a:r>
            <a:r>
              <a:rPr lang="de-DE" b="1"/>
              <a:t> </a:t>
            </a:r>
            <a:r>
              <a:rPr lang="de-DE" b="1" err="1"/>
              <a:t>to</a:t>
            </a:r>
            <a:r>
              <a:rPr lang="de-DE" b="1"/>
              <a:t> </a:t>
            </a:r>
            <a:r>
              <a:rPr lang="de-DE" b="1" err="1"/>
              <a:t>capture</a:t>
            </a:r>
            <a:r>
              <a:rPr lang="de-DE" b="1"/>
              <a:t> </a:t>
            </a:r>
            <a:r>
              <a:rPr lang="de-DE" b="1" err="1"/>
              <a:t>the</a:t>
            </a:r>
            <a:r>
              <a:rPr lang="de-DE" b="1"/>
              <a:t> </a:t>
            </a:r>
            <a:r>
              <a:rPr lang="de-DE" b="1" err="1"/>
              <a:t>degree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</a:t>
            </a:r>
            <a:r>
              <a:rPr lang="de-DE" b="1" err="1"/>
              <a:t>validity</a:t>
            </a:r>
            <a:r>
              <a:rPr lang="de-DE" b="1"/>
              <a:t> in GCL?</a:t>
            </a:r>
          </a:p>
        </p:txBody>
      </p:sp>
    </p:spTree>
    <p:extLst>
      <p:ext uri="{BB962C8B-B14F-4D97-AF65-F5344CB8AC3E}">
        <p14:creationId xmlns:p14="http://schemas.microsoft.com/office/powerpoint/2010/main" val="30809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 </a:t>
            </a:r>
            <a:r>
              <a:rPr lang="de-DE" err="1"/>
              <a:t>for</a:t>
            </a:r>
            <a:r>
              <a:rPr lang="de-DE"/>
              <a:t> 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B40096F4-452E-B804-3443-E3C7C6451600}"/>
              </a:ext>
            </a:extLst>
          </p:cNvPr>
          <p:cNvSpPr txBox="1"/>
          <p:nvPr/>
        </p:nvSpPr>
        <p:spPr>
          <a:xfrm>
            <a:off x="1038825" y="5241067"/>
            <a:ext cx="1922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wins</a:t>
            </a:r>
            <a:r>
              <a:rPr lang="de-DE" sz="1350" b="1"/>
              <a:t> </a:t>
            </a:r>
            <a:r>
              <a:rPr lang="de-DE" sz="1350" err="1"/>
              <a:t>otherwise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 </a:t>
                </a:r>
                <a:br>
                  <a:rPr lang="de-DE" sz="135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every</a:t>
                </a:r>
                <a:r>
                  <a:rPr lang="de-DE" sz="1350"/>
                  <a:t> </a:t>
                </a:r>
                <a:r>
                  <a:rPr lang="de-DE" sz="1350" err="1"/>
                  <a:t>model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de-DE" sz="1350"/>
                  <a:t>, </a:t>
                </a:r>
                <a:r>
                  <a:rPr lang="de-DE" sz="1350" err="1"/>
                  <a:t>there</a:t>
                </a:r>
                <a:r>
                  <a:rPr lang="de-DE" sz="1350"/>
                  <a:t> </a:t>
                </a:r>
                <a:r>
                  <a:rPr lang="de-DE" sz="1350" err="1"/>
                  <a:t>is</a:t>
                </a:r>
                <a:r>
                  <a:rPr lang="de-DE" sz="1350"/>
                  <a:t> </a:t>
                </a:r>
                <a:r>
                  <a:rPr lang="de-DE" sz="1350" err="1"/>
                  <a:t>some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  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blipFill>
                <a:blip r:embed="rId6"/>
                <a:stretch>
                  <a:fillRect l="-613"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blipFill>
                <a:blip r:embed="rId8"/>
                <a:stretch>
                  <a:fillRect l="-463" t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/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AA8751A0-755D-17BD-F962-37A26DB868C5}"/>
              </a:ext>
            </a:extLst>
          </p:cNvPr>
          <p:cNvSpPr txBox="1"/>
          <p:nvPr/>
        </p:nvSpPr>
        <p:spPr>
          <a:xfrm>
            <a:off x="4968000" y="4416187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5725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 </a:t>
            </a:r>
            <a:r>
              <a:rPr lang="de-DE" err="1"/>
              <a:t>for</a:t>
            </a:r>
            <a:r>
              <a:rPr lang="de-DE"/>
              <a:t> 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Payoff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984245" y="4195211"/>
                <a:ext cx="2172548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r>
                      <a:rPr lang="de-DE" sz="1350" b="1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de-DE" sz="135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, </a:t>
                </a:r>
                <a:endParaRPr lang="de-DE" sz="1350" b="1"/>
              </a:p>
              <a:p>
                <a:r>
                  <a:rPr lang="de-DE" sz="1350" b="1"/>
                  <a:t>P </a:t>
                </a:r>
                <a:r>
                  <a:rPr lang="de-DE" sz="1350" b="1" err="1"/>
                  <a:t>receives</a:t>
                </a:r>
                <a:r>
                  <a:rPr lang="de-DE" sz="1350" b="1"/>
                  <a:t> </a:t>
                </a:r>
                <a:r>
                  <a:rPr lang="de-DE" sz="1350" b="1" err="1"/>
                  <a:t>the</a:t>
                </a:r>
                <a:r>
                  <a:rPr lang="de-DE" sz="1350" b="1"/>
                  <a:t> </a:t>
                </a:r>
                <a:r>
                  <a:rPr lang="de-DE" sz="1350" b="1" err="1"/>
                  <a:t>payoff</a:t>
                </a:r>
                <a:endParaRPr lang="de-DE" sz="135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±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45" y="4195211"/>
                <a:ext cx="2172548" cy="851002"/>
              </a:xfrm>
              <a:prstGeom prst="rect">
                <a:avLst/>
              </a:prstGeom>
              <a:blipFill>
                <a:blip r:embed="rId5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blipFill>
                <a:blip r:embed="rId7"/>
                <a:stretch>
                  <a:fillRect l="-463" t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/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AA8751A0-755D-17BD-F962-37A26DB868C5}"/>
              </a:ext>
            </a:extLst>
          </p:cNvPr>
          <p:cNvSpPr txBox="1"/>
          <p:nvPr/>
        </p:nvSpPr>
        <p:spPr>
          <a:xfrm>
            <a:off x="4968000" y="4416187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71439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 </a:t>
            </a:r>
            <a:r>
              <a:rPr lang="de-DE" err="1"/>
              <a:t>for</a:t>
            </a:r>
            <a:r>
              <a:rPr lang="de-DE"/>
              <a:t> GCL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3605834" y="238157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34" y="2381575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4331578" y="2261194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578" y="2261194"/>
                <a:ext cx="2730851" cy="923330"/>
              </a:xfrm>
              <a:prstGeom prst="rect">
                <a:avLst/>
              </a:prstGeom>
              <a:blipFill>
                <a:blip r:embed="rId3"/>
                <a:stretch>
                  <a:fillRect l="-926" t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/>
              <p:nvPr/>
            </p:nvSpPr>
            <p:spPr>
              <a:xfrm>
                <a:off x="3610065" y="350726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65" y="350726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AA8751A0-755D-17BD-F962-37A26DB868C5}"/>
              </a:ext>
            </a:extLst>
          </p:cNvPr>
          <p:cNvSpPr txBox="1"/>
          <p:nvPr/>
        </p:nvSpPr>
        <p:spPr>
          <a:xfrm>
            <a:off x="4331578" y="3698506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llipse 6">
                <a:extLst>
                  <a:ext uri="{FF2B5EF4-FFF2-40B4-BE49-F238E27FC236}">
                    <a16:creationId xmlns:a16="http://schemas.microsoft.com/office/drawing/2014/main" id="{A618BB48-8798-AAFD-AF26-B3B5EA7CDAF4}"/>
                  </a:ext>
                </a:extLst>
              </p:cNvPr>
              <p:cNvSpPr/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i="1">
                            <a:latin typeface="Cambria Math" panose="02040503050406030204" pitchFamily="18" charset="0"/>
                          </a:rPr>
                          <m:t>∨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4" name="Ellipse 6">
                <a:extLst>
                  <a:ext uri="{FF2B5EF4-FFF2-40B4-BE49-F238E27FC236}">
                    <a16:creationId xmlns:a16="http://schemas.microsoft.com/office/drawing/2014/main" id="{A618BB48-8798-AAFD-AF26-B3B5EA7CD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6" y="3592663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6">
                <a:extLst>
                  <a:ext uri="{FF2B5EF4-FFF2-40B4-BE49-F238E27FC236}">
                    <a16:creationId xmlns:a16="http://schemas.microsoft.com/office/drawing/2014/main" id="{84739365-07AF-BEC9-2384-714C209A373C}"/>
                  </a:ext>
                </a:extLst>
              </p:cNvPr>
              <p:cNvSpPr/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de-DE" sz="21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1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</m:acc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5" name="Ellipse 6">
                <a:extLst>
                  <a:ext uri="{FF2B5EF4-FFF2-40B4-BE49-F238E27FC236}">
                    <a16:creationId xmlns:a16="http://schemas.microsoft.com/office/drawing/2014/main" id="{84739365-07AF-BEC9-2384-714C209A3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354019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Ellipse 50">
                <a:extLst>
                  <a:ext uri="{FF2B5EF4-FFF2-40B4-BE49-F238E27FC236}">
                    <a16:creationId xmlns:a16="http://schemas.microsoft.com/office/drawing/2014/main" id="{B27AD9D4-43F5-307A-CFC5-0C0CBB6DD789}"/>
                  </a:ext>
                </a:extLst>
              </p:cNvPr>
              <p:cNvSpPr/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6" name="Ellipse 50">
                <a:extLst>
                  <a:ext uri="{FF2B5EF4-FFF2-40B4-BE49-F238E27FC236}">
                    <a16:creationId xmlns:a16="http://schemas.microsoft.com/office/drawing/2014/main" id="{B27AD9D4-43F5-307A-CFC5-0C0CBB6DD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069951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8C96150-AA35-A720-3CAA-91E9075F53D0}"/>
              </a:ext>
            </a:extLst>
          </p:cNvPr>
          <p:cNvSpPr txBox="1"/>
          <p:nvPr/>
        </p:nvSpPr>
        <p:spPr>
          <a:xfrm>
            <a:off x="987162" y="2261194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e 52">
                <a:extLst>
                  <a:ext uri="{FF2B5EF4-FFF2-40B4-BE49-F238E27FC236}">
                    <a16:creationId xmlns:a16="http://schemas.microsoft.com/office/drawing/2014/main" id="{0BDF098A-5E3A-7BA5-87F1-EDD9A0DB09B8}"/>
                  </a:ext>
                </a:extLst>
              </p:cNvPr>
              <p:cNvSpPr/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" name="Ellipse 52">
                <a:extLst>
                  <a:ext uri="{FF2B5EF4-FFF2-40B4-BE49-F238E27FC236}">
                    <a16:creationId xmlns:a16="http://schemas.microsoft.com/office/drawing/2014/main" id="{0BDF098A-5E3A-7BA5-87F1-EDD9A0DB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831307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5578640B-3083-3E51-177C-55D00BBA32D4}"/>
              </a:ext>
            </a:extLst>
          </p:cNvPr>
          <p:cNvSpPr txBox="1"/>
          <p:nvPr/>
        </p:nvSpPr>
        <p:spPr>
          <a:xfrm>
            <a:off x="984245" y="3022551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1AE3B9D-9E12-3F35-09BF-D6BD201C5BAA}"/>
              </a:ext>
            </a:extLst>
          </p:cNvPr>
          <p:cNvSpPr txBox="1"/>
          <p:nvPr/>
        </p:nvSpPr>
        <p:spPr>
          <a:xfrm>
            <a:off x="1002224" y="3668491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2514704-2215-B658-3FE7-57D477EC02CE}"/>
              </a:ext>
            </a:extLst>
          </p:cNvPr>
          <p:cNvSpPr txBox="1"/>
          <p:nvPr/>
        </p:nvSpPr>
        <p:spPr>
          <a:xfrm>
            <a:off x="1002224" y="4443340"/>
            <a:ext cx="1704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chooses</a:t>
            </a:r>
            <a:br>
              <a:rPr lang="de-DE" sz="1350" b="1"/>
            </a:br>
            <a:r>
              <a:rPr lang="de-DE" sz="1350" b="1" err="1"/>
              <a:t>prefers</a:t>
            </a:r>
            <a:r>
              <a:rPr lang="de-DE" sz="1350" b="1"/>
              <a:t> </a:t>
            </a:r>
            <a:r>
              <a:rPr lang="de-DE" sz="1350" b="1" err="1"/>
              <a:t>left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Ellipse 18">
                <a:extLst>
                  <a:ext uri="{FF2B5EF4-FFF2-40B4-BE49-F238E27FC236}">
                    <a16:creationId xmlns:a16="http://schemas.microsoft.com/office/drawing/2014/main" id="{43CC9977-AE17-0303-FE78-961B31C0CDFB}"/>
                  </a:ext>
                </a:extLst>
              </p:cNvPr>
              <p:cNvSpPr/>
              <p:nvPr/>
            </p:nvSpPr>
            <p:spPr>
              <a:xfrm>
                <a:off x="306828" y="5097166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Payoff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Ellipse 18">
                <a:extLst>
                  <a:ext uri="{FF2B5EF4-FFF2-40B4-BE49-F238E27FC236}">
                    <a16:creationId xmlns:a16="http://schemas.microsoft.com/office/drawing/2014/main" id="{43CC9977-AE17-0303-FE78-961B31C0C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28" y="5097166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92AB30B-99E4-A697-0CF9-B96B49A6FF81}"/>
                  </a:ext>
                </a:extLst>
              </p:cNvPr>
              <p:cNvSpPr txBox="1"/>
              <p:nvPr/>
            </p:nvSpPr>
            <p:spPr>
              <a:xfrm>
                <a:off x="1002224" y="5027595"/>
                <a:ext cx="2172548" cy="851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</a:t>
                </a:r>
                <a:r>
                  <a:rPr lang="de-DE" sz="1350" b="1"/>
                  <a:t> </a:t>
                </a:r>
                <a14:m>
                  <m:oMath xmlns:m="http://schemas.openxmlformats.org/officeDocument/2006/math">
                    <m:r>
                      <a:rPr lang="de-DE" sz="1350" b="1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de-DE" sz="135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, </a:t>
                </a:r>
                <a:endParaRPr lang="de-DE" sz="1350" b="1"/>
              </a:p>
              <a:p>
                <a:r>
                  <a:rPr lang="de-DE" sz="1350" b="1"/>
                  <a:t>P </a:t>
                </a:r>
                <a:r>
                  <a:rPr lang="de-DE" sz="1350" b="1" err="1"/>
                  <a:t>receives</a:t>
                </a:r>
                <a:r>
                  <a:rPr lang="de-DE" sz="1350" b="1"/>
                  <a:t> </a:t>
                </a:r>
                <a:r>
                  <a:rPr lang="de-DE" sz="1350" b="1" err="1"/>
                  <a:t>the</a:t>
                </a:r>
                <a:r>
                  <a:rPr lang="de-DE" sz="1350" b="1"/>
                  <a:t> </a:t>
                </a:r>
                <a:r>
                  <a:rPr lang="de-DE" sz="1350" b="1" err="1"/>
                  <a:t>payoff</a:t>
                </a:r>
                <a:endParaRPr lang="de-DE" sz="135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±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92AB30B-99E4-A697-0CF9-B96B49A6F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24" y="5027595"/>
                <a:ext cx="2172548" cy="851002"/>
              </a:xfrm>
              <a:prstGeom prst="rect">
                <a:avLst/>
              </a:prstGeom>
              <a:blipFill>
                <a:blip r:embed="rId10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EBB4AFF-D1C6-2FF4-41E7-BED902E28DF0}"/>
                  </a:ext>
                </a:extLst>
              </p:cNvPr>
              <p:cNvSpPr txBox="1"/>
              <p:nvPr/>
            </p:nvSpPr>
            <p:spPr>
              <a:xfrm>
                <a:off x="3997468" y="4857636"/>
                <a:ext cx="4291111" cy="6528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strategy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GCL</m:t>
                        </m:r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⊵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.</a:t>
                </a:r>
              </a:p>
              <a:p>
                <a:pPr marL="0" indent="0">
                  <a:buNone/>
                </a:pPr>
                <a:r>
                  <a:rPr lang="de-DE" dirty="0"/>
                  <a:t>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strategy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>
                    <a:solidFill>
                      <a:schemeClr val="accent1"/>
                    </a:solidFill>
                  </a:rPr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i="1" dirty="0"/>
                  <a:t>optimal</a:t>
                </a:r>
                <a:r>
                  <a:rPr lang="de-DE" dirty="0">
                    <a:solidFill>
                      <a:schemeClr val="accent1"/>
                    </a:solidFill>
                  </a:rPr>
                  <a:t>.</a:t>
                </a:r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EBB4AFF-D1C6-2FF4-41E7-BED902E2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68" y="4857636"/>
                <a:ext cx="4291111" cy="652871"/>
              </a:xfrm>
              <a:prstGeom prst="rect">
                <a:avLst/>
              </a:prstGeom>
              <a:blipFill>
                <a:blip r:embed="rId11"/>
                <a:stretch>
                  <a:fillRect l="-1176" t="-3774" b="-132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83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03EE4C6-8B6A-B2EB-EDE4-EAFB09FD54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80828" y="3158989"/>
            <a:ext cx="10483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93AF463-85A5-FD0B-183F-22B252F112D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2C5AA7B-F3F5-6C97-CE48-EBB4C424E9F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629141" y="4002923"/>
            <a:ext cx="451687" cy="298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8A970A6-1B3B-61FA-5369-8BFA321C3D5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4493AAD-2184-AFDE-B864-7F9D743F8D3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79695E91-E614-E30F-DD8C-AC7549AB7029}"/>
              </a:ext>
            </a:extLst>
          </p:cNvPr>
          <p:cNvCxnSpPr>
            <a:cxnSpLocks/>
            <a:stCxn id="7" idx="2"/>
            <a:endCxn id="65" idx="0"/>
          </p:cNvCxnSpPr>
          <p:nvPr/>
        </p:nvCxnSpPr>
        <p:spPr>
          <a:xfrm>
            <a:off x="4080828" y="4002923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3D949374-EC39-A5DF-9233-DC10477DC5C4}"/>
              </a:ext>
            </a:extLst>
          </p:cNvPr>
          <p:cNvCxnSpPr>
            <a:cxnSpLocks/>
            <a:stCxn id="65" idx="2"/>
            <a:endCxn id="72" idx="0"/>
          </p:cNvCxnSpPr>
          <p:nvPr/>
        </p:nvCxnSpPr>
        <p:spPr>
          <a:xfrm flipH="1">
            <a:off x="4137293" y="4778627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95E1936D-AFF6-DE61-F1C3-C7D3640BED09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>
          <a:xfrm>
            <a:off x="4498306" y="4778627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57A7A68B-A33F-A4B0-5F06-F9A3F0E4F724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57A7A68B-A33F-A4B0-5F06-F9A3F0E4F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578ECB86-9504-8A84-90FC-BD0D076AC37E}"/>
                  </a:ext>
                </a:extLst>
              </p:cNvPr>
              <p:cNvSpPr/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578ECB86-9504-8A84-90FC-BD0D076AC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ED8EA7D8-253A-FF06-3D6C-EC85033D4E8B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ED8EA7D8-253A-FF06-3D6C-EC85033D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DC23ABBE-2CD7-9516-C074-23EAC57BBCBB}"/>
                  </a:ext>
                </a:extLst>
              </p:cNvPr>
              <p:cNvSpPr/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DC23ABBE-2CD7-9516-C074-23EAC57BB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C7A94CC6-B420-BB71-FCA3-F8C029CCA9F5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C7A94CC6-B420-BB71-FCA3-F8C029CCA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32896F45-CB43-8815-0286-EC02B1453B69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32896F45-CB43-8815-0286-EC02B1453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64">
                <a:extLst>
                  <a:ext uri="{FF2B5EF4-FFF2-40B4-BE49-F238E27FC236}">
                    <a16:creationId xmlns:a16="http://schemas.microsoft.com/office/drawing/2014/main" id="{BDA619F3-A32A-922E-A099-2E95D83C79B9}"/>
                  </a:ext>
                </a:extLst>
              </p:cNvPr>
              <p:cNvSpPr/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65" name="Rechteck: abgerundete Ecken 64">
                <a:extLst>
                  <a:ext uri="{FF2B5EF4-FFF2-40B4-BE49-F238E27FC236}">
                    <a16:creationId xmlns:a16="http://schemas.microsoft.com/office/drawing/2014/main" id="{BDA619F3-A32A-922E-A099-2E95D83C7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: abgerundete Ecken 71">
                <a:extLst>
                  <a:ext uri="{FF2B5EF4-FFF2-40B4-BE49-F238E27FC236}">
                    <a16:creationId xmlns:a16="http://schemas.microsoft.com/office/drawing/2014/main" id="{7AD2F739-39D3-684A-D748-5A2760D6E7AC}"/>
                  </a:ext>
                </a:extLst>
              </p:cNvPr>
              <p:cNvSpPr/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2" name="Rechteck: abgerundete Ecken 71">
                <a:extLst>
                  <a:ext uri="{FF2B5EF4-FFF2-40B4-BE49-F238E27FC236}">
                    <a16:creationId xmlns:a16="http://schemas.microsoft.com/office/drawing/2014/main" id="{7AD2F739-39D3-684A-D748-5A2760D6E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: abgerundete Ecken 72">
                <a:extLst>
                  <a:ext uri="{FF2B5EF4-FFF2-40B4-BE49-F238E27FC236}">
                    <a16:creationId xmlns:a16="http://schemas.microsoft.com/office/drawing/2014/main" id="{29BC22DE-7758-3ED6-0FE6-732A6BF3953B}"/>
                  </a:ext>
                </a:extLst>
              </p:cNvPr>
              <p:cNvSpPr/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3" name="Rechteck: abgerundete Ecken 72">
                <a:extLst>
                  <a:ext uri="{FF2B5EF4-FFF2-40B4-BE49-F238E27FC236}">
                    <a16:creationId xmlns:a16="http://schemas.microsoft.com/office/drawing/2014/main" id="{29BC22DE-7758-3ED6-0FE6-732A6BF39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38AE12FD-04B5-3259-AAA9-9FEA173BDB20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38AE12FD-04B5-3259-AAA9-9FEA173BD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feld 96">
            <a:extLst>
              <a:ext uri="{FF2B5EF4-FFF2-40B4-BE49-F238E27FC236}">
                <a16:creationId xmlns:a16="http://schemas.microsoft.com/office/drawing/2014/main" id="{21968370-D258-8C1C-BCE1-BB5C141B969C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08781291-062F-ED85-1351-9A08DA4B41C8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08781291-062F-ED85-1351-9A08DA4B4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CADEC666-C1CB-6B5B-2ECE-0AEEC5849505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A0049F8E-B560-64A3-27EE-3D43A6A26A19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A0049F8E-B560-64A3-27EE-3D43A6A26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2DC5F868-E479-B1A9-99BB-D0C649AE599D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2DC5F868-E479-B1A9-99BB-D0C649AE5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17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3D075C52-EA49-3E19-E210-3F07F20B37DF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3D075C52-EA49-3E19-E210-3F07F20B3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C3D3D674-6D51-E2D3-BE05-2A9074ECDF66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C3D3D674-6D51-E2D3-BE05-2A9074EC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19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F444C27D-B465-A46B-B7F8-A0884D4D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33DE1E6-4261-E50B-8C4A-0D15E9FA62A4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33DE1E6-4261-E50B-8C4A-0D15E9FA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2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C83D2F-8D04-73EB-4B58-38B4AD359CA2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C83D2F-8D04-73EB-4B58-38B4AD35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2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F5A09C-D8BB-DB98-7334-10321D51A4C3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F5A09C-D8BB-DB98-7334-10321D51A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2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62C2B20E-40A9-906D-A1BB-0F31C75BBCAB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DB1C9C-98A8-E3C7-A196-0F2232FA92FF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DB1C9C-98A8-E3C7-A196-0F2232F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2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4E18B5-BF93-7DE6-18FA-F77E8FF57321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4E18B5-BF93-7DE6-18FA-F77E8FF57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2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CA36C3DF-4F0E-D818-A134-C05C449436FD}"/>
              </a:ext>
            </a:extLst>
          </p:cNvPr>
          <p:cNvCxnSpPr>
            <a:stCxn id="36" idx="4"/>
            <a:endCxn id="38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8DDADD-9EBA-3CAC-C5BF-71565415D246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8DDADD-9EBA-3CAC-C5BF-71565415D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25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5BC0B3-753B-EF19-C3C5-6D71ADC09C46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5BC0B3-753B-EF19-C3C5-6D71ADC09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26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743FF58C-6E8C-62C8-DBC2-B12B2A28CF23}"/>
              </a:ext>
            </a:extLst>
          </p:cNvPr>
          <p:cNvCxnSpPr>
            <a:stCxn id="40" idx="4"/>
            <a:endCxn id="41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B36AB78B-886B-B98B-F8C6-F621F4DBC43A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B36AB78B-886B-B98B-F8C6-F621F4DB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27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99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el 1">
            <a:extLst>
              <a:ext uri="{FF2B5EF4-FFF2-40B4-BE49-F238E27FC236}">
                <a16:creationId xmlns:a16="http://schemas.microsoft.com/office/drawing/2014/main" id="{8AD5863C-95E8-7A36-EC7B-CBBE9945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Proof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9E9FD1-31AA-E372-B3B7-E135F3CB6250}"/>
                  </a:ext>
                </a:extLst>
              </p:cNvPr>
              <p:cNvSpPr txBox="1"/>
              <p:nvPr/>
            </p:nvSpPr>
            <p:spPr>
              <a:xfrm>
                <a:off x="1776989" y="1864441"/>
                <a:ext cx="1244187" cy="438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29E9FD1-31AA-E372-B3B7-E135F3CB6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989" y="1864441"/>
                <a:ext cx="1244187" cy="438710"/>
              </a:xfrm>
              <a:prstGeom prst="rect">
                <a:avLst/>
              </a:prstGeom>
              <a:blipFill>
                <a:blip r:embed="rId3"/>
                <a:stretch>
                  <a:fillRect l="-4040" t="-2778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CD13AA-F3A4-0AFF-C2B7-3A5CE02F3412}"/>
                  </a:ext>
                </a:extLst>
              </p:cNvPr>
              <p:cNvSpPr txBox="1"/>
              <p:nvPr/>
            </p:nvSpPr>
            <p:spPr>
              <a:xfrm>
                <a:off x="3852113" y="1864033"/>
                <a:ext cx="1248355" cy="438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A8CD13AA-F3A4-0AFF-C2B7-3A5CE02F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13" y="1864033"/>
                <a:ext cx="1248355" cy="438710"/>
              </a:xfrm>
              <a:prstGeom prst="rect">
                <a:avLst/>
              </a:prstGeom>
              <a:blipFill>
                <a:blip r:embed="rId4"/>
                <a:stretch>
                  <a:fillRect l="-3030" t="-5556" r="-1010"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E014B02-917C-77E0-C785-33897DEF2BBF}"/>
                  </a:ext>
                </a:extLst>
              </p:cNvPr>
              <p:cNvSpPr txBox="1"/>
              <p:nvPr/>
            </p:nvSpPr>
            <p:spPr>
              <a:xfrm>
                <a:off x="5931405" y="1864033"/>
                <a:ext cx="1477777" cy="448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E014B02-917C-77E0-C785-33897DEF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405" y="1864033"/>
                <a:ext cx="1477777" cy="448392"/>
              </a:xfrm>
              <a:prstGeom prst="rect">
                <a:avLst/>
              </a:prstGeom>
              <a:blipFill>
                <a:blip r:embed="rId5"/>
                <a:stretch>
                  <a:fillRect l="-2564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D5614C-4B13-89FB-DB16-E6CC1777A51A}"/>
                  </a:ext>
                </a:extLst>
              </p:cNvPr>
              <p:cNvSpPr txBox="1"/>
              <p:nvPr/>
            </p:nvSpPr>
            <p:spPr>
              <a:xfrm>
                <a:off x="5931404" y="3434486"/>
                <a:ext cx="1038233" cy="419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1D5614C-4B13-89FB-DB16-E6CC1777A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404" y="3434486"/>
                <a:ext cx="1038233" cy="419667"/>
              </a:xfrm>
              <a:prstGeom prst="rect">
                <a:avLst/>
              </a:prstGeom>
              <a:blipFill>
                <a:blip r:embed="rId6"/>
                <a:stretch>
                  <a:fillRect l="-4878" t="-5882" b="-147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52D2CC-4324-0FA5-92C2-E998E817E22F}"/>
                  </a:ext>
                </a:extLst>
              </p:cNvPr>
              <p:cNvSpPr txBox="1"/>
              <p:nvPr/>
            </p:nvSpPr>
            <p:spPr>
              <a:xfrm>
                <a:off x="1776989" y="3470899"/>
                <a:ext cx="2220801" cy="219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    (initial </a:t>
                </a:r>
                <a:r>
                  <a:rPr lang="de-DE" sz="1350" err="1"/>
                  <a:t>sequent</a:t>
                </a:r>
                <a:r>
                  <a:rPr lang="de-DE" sz="1350"/>
                  <a:t>)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52D2CC-4324-0FA5-92C2-E998E817E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989" y="3470899"/>
                <a:ext cx="2220801" cy="219034"/>
              </a:xfrm>
              <a:prstGeom prst="rect">
                <a:avLst/>
              </a:prstGeom>
              <a:blipFill>
                <a:blip r:embed="rId7"/>
                <a:stretch>
                  <a:fillRect l="-2286" t="-16667" r="-4000" b="-444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7BD86D9A-7BC8-5A8B-2D02-9F1AE0F86F23}"/>
              </a:ext>
            </a:extLst>
          </p:cNvPr>
          <p:cNvSpPr/>
          <p:nvPr/>
        </p:nvSpPr>
        <p:spPr>
          <a:xfrm>
            <a:off x="1491966" y="1690689"/>
            <a:ext cx="6160067" cy="26691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CEC535-F479-7744-BBA2-901062346DBE}"/>
                  </a:ext>
                </a:extLst>
              </p:cNvPr>
              <p:cNvSpPr txBox="1"/>
              <p:nvPr/>
            </p:nvSpPr>
            <p:spPr>
              <a:xfrm>
                <a:off x="1776989" y="2642207"/>
                <a:ext cx="1256498" cy="454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⃑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1CEC535-F479-7744-BBA2-901062346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989" y="2642207"/>
                <a:ext cx="1256498" cy="454996"/>
              </a:xfrm>
              <a:prstGeom prst="rect">
                <a:avLst/>
              </a:prstGeom>
              <a:blipFill>
                <a:blip r:embed="rId8"/>
                <a:stretch>
                  <a:fillRect l="-3000" t="-2703" b="-135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0B3E893-E264-E363-C7B0-2FE3C8F21895}"/>
                  </a:ext>
                </a:extLst>
              </p:cNvPr>
              <p:cNvSpPr txBox="1"/>
              <p:nvPr/>
            </p:nvSpPr>
            <p:spPr>
              <a:xfrm>
                <a:off x="3852113" y="2641354"/>
                <a:ext cx="1260665" cy="454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⃑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acc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0B3E893-E264-E363-C7B0-2FE3C8F2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13" y="2641354"/>
                <a:ext cx="1260665" cy="454996"/>
              </a:xfrm>
              <a:prstGeom prst="rect">
                <a:avLst/>
              </a:prstGeom>
              <a:blipFill>
                <a:blip r:embed="rId9"/>
                <a:stretch>
                  <a:fillRect l="-3000" t="-2703" r="-1000" b="-135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C355D04-55C7-58B9-8846-5B08751FA393}"/>
                  </a:ext>
                </a:extLst>
              </p:cNvPr>
              <p:cNvSpPr txBox="1"/>
              <p:nvPr/>
            </p:nvSpPr>
            <p:spPr>
              <a:xfrm>
                <a:off x="5931404" y="2631415"/>
                <a:ext cx="1490088" cy="464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⃑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C355D04-55C7-58B9-8846-5B08751F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404" y="2631415"/>
                <a:ext cx="1490088" cy="464935"/>
              </a:xfrm>
              <a:prstGeom prst="rect">
                <a:avLst/>
              </a:prstGeom>
              <a:blipFill>
                <a:blip r:embed="rId10"/>
                <a:stretch>
                  <a:fillRect l="-2542" t="-2703" b="-135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54DF2916-A9CC-67DB-309A-FC7CE09FDB5E}"/>
              </a:ext>
            </a:extLst>
          </p:cNvPr>
          <p:cNvSpPr txBox="1"/>
          <p:nvPr/>
        </p:nvSpPr>
        <p:spPr>
          <a:xfrm>
            <a:off x="2123432" y="3864007"/>
            <a:ext cx="586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err="1"/>
              <a:t>value</a:t>
            </a:r>
            <a:r>
              <a:rPr lang="de-DE" sz="120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E12F17E-0DE8-7CBB-3126-1BF3C878F8BF}"/>
                  </a:ext>
                </a:extLst>
              </p:cNvPr>
              <p:cNvSpPr txBox="1"/>
              <p:nvPr/>
            </p:nvSpPr>
            <p:spPr>
              <a:xfrm>
                <a:off x="2552373" y="3840939"/>
                <a:ext cx="1260666" cy="367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2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±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3E12F17E-0DE8-7CBB-3126-1BF3C878F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73" y="3840939"/>
                <a:ext cx="1260666" cy="3670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FBBBFD7-F38C-14F4-106C-3082EDDBEA89}"/>
                  </a:ext>
                </a:extLst>
              </p:cNvPr>
              <p:cNvSpPr txBox="1"/>
              <p:nvPr/>
            </p:nvSpPr>
            <p:spPr>
              <a:xfrm>
                <a:off x="628650" y="5238478"/>
                <a:ext cx="57356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/>
                  <a:t>A </a:t>
                </a:r>
                <a:r>
                  <a:rPr lang="de-DE" err="1"/>
                  <a:t>proof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/>
                  <a:t>-</a:t>
                </a:r>
                <a:r>
                  <a:rPr lang="de-DE" err="1"/>
                  <a:t>proof</a:t>
                </a:r>
                <a:r>
                  <a:rPr lang="de-DE"/>
                  <a:t> </a:t>
                </a:r>
                <a:r>
                  <a:rPr lang="de-DE" err="1"/>
                  <a:t>iff</a:t>
                </a:r>
                <a:r>
                  <a:rPr lang="de-DE"/>
                  <a:t> all initial </a:t>
                </a:r>
                <a:r>
                  <a:rPr lang="de-DE" err="1"/>
                  <a:t>sequents</a:t>
                </a:r>
                <a:r>
                  <a:rPr lang="de-DE"/>
                  <a:t> </a:t>
                </a:r>
                <a:r>
                  <a:rPr lang="de-DE" err="1"/>
                  <a:t>have</a:t>
                </a:r>
                <a:r>
                  <a:rPr lang="de-DE"/>
                  <a:t>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⊵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/>
                  <a:t>.</a:t>
                </a:r>
              </a:p>
              <a:p>
                <a:r>
                  <a:rPr lang="de-DE" err="1"/>
                  <a:t>There</a:t>
                </a:r>
                <a:r>
                  <a:rPr lang="de-DE"/>
                  <a:t> </a:t>
                </a:r>
                <a:r>
                  <a:rPr lang="de-DE" err="1"/>
                  <a:t>is</a:t>
                </a:r>
                <a:r>
                  <a:rPr lang="de-DE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/>
                  <a:t>-</a:t>
                </a:r>
                <a:r>
                  <a:rPr lang="de-DE" err="1"/>
                  <a:t>proof</a:t>
                </a:r>
                <a:r>
                  <a:rPr lang="de-DE"/>
                  <a:t>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/>
                  <a:t> </a:t>
                </a:r>
                <a:r>
                  <a:rPr lang="de-DE" err="1"/>
                  <a:t>iff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⊵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/>
                  <a:t>.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8FBBBFD7-F38C-14F4-106C-3082EDDBE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238478"/>
                <a:ext cx="5735673" cy="646331"/>
              </a:xfrm>
              <a:prstGeom prst="rect">
                <a:avLst/>
              </a:prstGeom>
              <a:blipFill>
                <a:blip r:embed="rId12"/>
                <a:stretch>
                  <a:fillRect l="-883" t="-384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201E604-5417-750A-890F-B31D4290CDFA}"/>
                  </a:ext>
                </a:extLst>
              </p:cNvPr>
              <p:cNvSpPr txBox="1"/>
              <p:nvPr/>
            </p:nvSpPr>
            <p:spPr>
              <a:xfrm>
                <a:off x="1337955" y="1864441"/>
                <a:ext cx="1441612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201E604-5417-750A-890F-B31D4290C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55" y="1864441"/>
                <a:ext cx="1441612" cy="504177"/>
              </a:xfrm>
              <a:prstGeom prst="rect">
                <a:avLst/>
              </a:prstGeom>
              <a:blipFill>
                <a:blip r:embed="rId3"/>
                <a:stretch>
                  <a:fillRect l="-2632" r="-877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564C27C-98D2-586A-BC08-B4FE29456BD0}"/>
                  </a:ext>
                </a:extLst>
              </p:cNvPr>
              <p:cNvSpPr txBox="1"/>
              <p:nvPr/>
            </p:nvSpPr>
            <p:spPr>
              <a:xfrm>
                <a:off x="3413079" y="1864033"/>
                <a:ext cx="1445780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564C27C-98D2-586A-BC08-B4FE29456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79" y="1864033"/>
                <a:ext cx="1445780" cy="504177"/>
              </a:xfrm>
              <a:prstGeom prst="rect">
                <a:avLst/>
              </a:prstGeom>
              <a:blipFill>
                <a:blip r:embed="rId4"/>
                <a:stretch>
                  <a:fillRect l="-2609" r="-870" b="-12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EC2239A-35BC-1523-4D51-53FB848B4C70}"/>
                  </a:ext>
                </a:extLst>
              </p:cNvPr>
              <p:cNvSpPr txBox="1"/>
              <p:nvPr/>
            </p:nvSpPr>
            <p:spPr>
              <a:xfrm>
                <a:off x="5492371" y="1864033"/>
                <a:ext cx="1657440" cy="497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Pre>
                                  <m:sPre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Pre>
                                  <m:sPre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EC2239A-35BC-1523-4D51-53FB848B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71" y="1864033"/>
                <a:ext cx="1657440" cy="497829"/>
              </a:xfrm>
              <a:prstGeom prst="rect">
                <a:avLst/>
              </a:prstGeom>
              <a:blipFill>
                <a:blip r:embed="rId5"/>
                <a:stretch>
                  <a:fillRect l="-2273" b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D77F74A-AAC2-60DC-D656-ED8A71252CEC}"/>
                  </a:ext>
                </a:extLst>
              </p:cNvPr>
              <p:cNvSpPr txBox="1"/>
              <p:nvPr/>
            </p:nvSpPr>
            <p:spPr>
              <a:xfrm>
                <a:off x="5492371" y="3435336"/>
                <a:ext cx="1217898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sPre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D77F74A-AAC2-60DC-D656-ED8A71252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71" y="3435336"/>
                <a:ext cx="1217898" cy="504177"/>
              </a:xfrm>
              <a:prstGeom prst="rect">
                <a:avLst/>
              </a:prstGeom>
              <a:blipFill>
                <a:blip r:embed="rId6"/>
                <a:stretch>
                  <a:fillRect l="-3093" b="-7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36B47A6-DE8B-F638-606D-8A75190E662D}"/>
                  </a:ext>
                </a:extLst>
              </p:cNvPr>
              <p:cNvSpPr txBox="1"/>
              <p:nvPr/>
            </p:nvSpPr>
            <p:spPr>
              <a:xfrm>
                <a:off x="1337955" y="3470899"/>
                <a:ext cx="2518703" cy="269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p>
                        </m:sSubSup>
                      </m:e>
                    </m:sPre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Pre>
                      <m:sPrePr>
                        <m:ctrlPr>
                          <a:rPr lang="de-DE" sz="14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sSub>
                          <m:sSub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</m:sup>
                        </m:sSubSup>
                      </m:e>
                    </m:sPre>
                  </m:oMath>
                </a14:m>
                <a:r>
                  <a:rPr lang="de-DE" sz="1350"/>
                  <a:t>     (initial </a:t>
                </a:r>
                <a:r>
                  <a:rPr lang="de-DE" sz="1350" err="1"/>
                  <a:t>sequent</a:t>
                </a:r>
                <a:r>
                  <a:rPr lang="de-DE" sz="1350"/>
                  <a:t>)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36B47A6-DE8B-F638-606D-8A75190E6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55" y="3470899"/>
                <a:ext cx="2518703" cy="269817"/>
              </a:xfrm>
              <a:prstGeom prst="rect">
                <a:avLst/>
              </a:prstGeom>
              <a:blipFill>
                <a:blip r:embed="rId7"/>
                <a:stretch>
                  <a:fillRect l="-1508" t="-4545" r="-3518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hteck 23">
            <a:extLst>
              <a:ext uri="{FF2B5EF4-FFF2-40B4-BE49-F238E27FC236}">
                <a16:creationId xmlns:a16="http://schemas.microsoft.com/office/drawing/2014/main" id="{186CB1F3-6DEC-FCEA-BB63-EC37C100DA46}"/>
              </a:ext>
            </a:extLst>
          </p:cNvPr>
          <p:cNvSpPr/>
          <p:nvPr/>
        </p:nvSpPr>
        <p:spPr>
          <a:xfrm>
            <a:off x="1052933" y="1690689"/>
            <a:ext cx="7255234" cy="26691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8AD5863C-95E8-7A36-EC7B-CBBE9945F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Proof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FD14A32-9979-3428-1A6A-7CD644816BAB}"/>
                  </a:ext>
                </a:extLst>
              </p:cNvPr>
              <p:cNvSpPr txBox="1"/>
              <p:nvPr/>
            </p:nvSpPr>
            <p:spPr>
              <a:xfrm>
                <a:off x="1337955" y="2642207"/>
                <a:ext cx="1536959" cy="542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⃑"/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de-DE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FD14A32-9979-3428-1A6A-7CD64481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55" y="2642207"/>
                <a:ext cx="1536959" cy="542071"/>
              </a:xfrm>
              <a:prstGeom prst="rect">
                <a:avLst/>
              </a:prstGeom>
              <a:blipFill>
                <a:blip r:embed="rId8"/>
                <a:stretch>
                  <a:fillRect l="-2459" r="-820" b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3142A14-20C6-6833-A1A5-14612A265998}"/>
                  </a:ext>
                </a:extLst>
              </p:cNvPr>
              <p:cNvSpPr txBox="1"/>
              <p:nvPr/>
            </p:nvSpPr>
            <p:spPr>
              <a:xfrm>
                <a:off x="3413079" y="2641354"/>
                <a:ext cx="1531894" cy="528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⃑"/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3142A14-20C6-6833-A1A5-14612A26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79" y="2641354"/>
                <a:ext cx="1531894" cy="528606"/>
              </a:xfrm>
              <a:prstGeom prst="rect">
                <a:avLst/>
              </a:prstGeom>
              <a:blipFill>
                <a:blip r:embed="rId9"/>
                <a:stretch>
                  <a:fillRect l="-1639" b="-139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A49EF45-7659-96A0-24FB-562637F053E2}"/>
                  </a:ext>
                </a:extLst>
              </p:cNvPr>
              <p:cNvSpPr txBox="1"/>
              <p:nvPr/>
            </p:nvSpPr>
            <p:spPr>
              <a:xfrm>
                <a:off x="5483138" y="2641354"/>
                <a:ext cx="2788199" cy="56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Pre>
                                  <m:sPre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 b="0" i="0" smtClean="0">
                                        <a:latin typeface="Cambria Math" panose="02040503050406030204" pitchFamily="18" charset="0"/>
                                      </a:rPr>
                                      <m:t>opt</m:t>
                                    </m:r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Pre>
                                  <m:sPre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 b="0" i="0" smtClean="0">
                                        <a:latin typeface="Cambria Math" panose="02040503050406030204" pitchFamily="18" charset="0"/>
                                      </a:rPr>
                                      <m:t>opt</m:t>
                                    </m:r>
                                    <m:d>
                                      <m:d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de-DE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sPre>
                              </m:e>
                            </m:mr>
                          </m:m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∥</m:t>
                          </m:r>
                          <m:sPre>
                            <m:sPre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⃑"/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sPre>
                        </m:den>
                      </m:f>
                      <m:d>
                        <m:d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A49EF45-7659-96A0-24FB-562637F05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138" y="2641354"/>
                <a:ext cx="2788199" cy="568682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41572D9-6845-6947-4B5F-E6B5222F68DB}"/>
                  </a:ext>
                </a:extLst>
              </p:cNvPr>
              <p:cNvSpPr txBox="1"/>
              <p:nvPr/>
            </p:nvSpPr>
            <p:spPr>
              <a:xfrm>
                <a:off x="1908481" y="3726843"/>
                <a:ext cx="2416500" cy="537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2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 b="0" i="0" smtClean="0">
                                            <a:latin typeface="Cambria Math" panose="02040503050406030204" pitchFamily="18" charset="0"/>
                                          </a:rPr>
                                          <m:t>if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⊨</m:t>
                                        </m:r>
                                        <m:sSubSup>
                                          <m:sSubSupPr>
                                            <m:ctrl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±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>
                                            <a:latin typeface="Cambria Math" panose="02040503050406030204" pitchFamily="18" charset="0"/>
                                          </a:rPr>
                                          <m:t>if</m:t>
                                        </m:r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1200" i="1">
                                            <a:latin typeface="Cambria Math" panose="02040503050406030204" pitchFamily="18" charset="0"/>
                                          </a:rPr>
                                          <m:t>ℐ</m:t>
                                        </m:r>
                                        <m:r>
                                          <a:rPr lang="de-DE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⊭</m:t>
                                        </m:r>
                                        <m:sSubSup>
                                          <m:sSubSupPr>
                                            <m:ctrlP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200" i="1">
                                                <a:latin typeface="Cambria Math" panose="02040503050406030204" pitchFamily="18" charset="0"/>
                                              </a:rPr>
                                              <m:t>±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541572D9-6845-6947-4B5F-E6B5222F6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481" y="3726843"/>
                <a:ext cx="2416500" cy="537455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64AE4D01-EBDA-D794-48D0-713559CA2A29}"/>
              </a:ext>
            </a:extLst>
          </p:cNvPr>
          <p:cNvSpPr txBox="1"/>
          <p:nvPr/>
        </p:nvSpPr>
        <p:spPr>
          <a:xfrm>
            <a:off x="1684398" y="3864007"/>
            <a:ext cx="586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err="1"/>
              <a:t>value</a:t>
            </a:r>
            <a:r>
              <a:rPr lang="de-DE" sz="120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4C1D74D-5E8E-2E8F-E76A-FFBCD0A4CAB0}"/>
                  </a:ext>
                </a:extLst>
              </p:cNvPr>
              <p:cNvSpPr txBox="1"/>
              <p:nvPr/>
            </p:nvSpPr>
            <p:spPr>
              <a:xfrm>
                <a:off x="2238452" y="4623206"/>
                <a:ext cx="3942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opt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longest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path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game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4C1D74D-5E8E-2E8F-E76A-FFBCD0A4C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52" y="4623206"/>
                <a:ext cx="3942892" cy="369332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03FD3-82EC-A327-02AA-F38FBD315031}"/>
                  </a:ext>
                </a:extLst>
              </p:cNvPr>
              <p:cNvSpPr txBox="1"/>
              <p:nvPr/>
            </p:nvSpPr>
            <p:spPr>
              <a:xfrm>
                <a:off x="980452" y="6004659"/>
                <a:ext cx="359822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⊵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E8F03FD3-82EC-A327-02AA-F38FBD31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52" y="6004659"/>
                <a:ext cx="3598229" cy="369332"/>
              </a:xfrm>
              <a:prstGeom prst="rect">
                <a:avLst/>
              </a:prstGeom>
              <a:blipFill>
                <a:blip r:embed="rId13"/>
                <a:stretch>
                  <a:fillRect l="-1399" t="-6250" b="-187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25533B-8130-BC49-12CC-6D08E8A39F44}"/>
                  </a:ext>
                </a:extLst>
              </p:cNvPr>
              <p:cNvSpPr txBox="1"/>
              <p:nvPr/>
            </p:nvSpPr>
            <p:spPr>
              <a:xfrm>
                <a:off x="911138" y="5310524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A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all initial </a:t>
                </a:r>
                <a:r>
                  <a:rPr lang="de-DE" dirty="0" err="1"/>
                  <a:t>sequents</a:t>
                </a:r>
                <a:r>
                  <a:rPr lang="de-DE" dirty="0"/>
                  <a:t> </a:t>
                </a:r>
                <a:r>
                  <a:rPr lang="de-DE" dirty="0" err="1"/>
                  <a:t>have</a:t>
                </a:r>
                <a:r>
                  <a:rPr lang="de-DE" dirty="0"/>
                  <a:t> </a:t>
                </a:r>
                <a:r>
                  <a:rPr lang="de-DE" dirty="0" err="1"/>
                  <a:t>value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⊵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F725533B-8130-BC49-12CC-6D08E8A39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38" y="5310524"/>
                <a:ext cx="4572000" cy="646331"/>
              </a:xfrm>
              <a:prstGeom prst="rect">
                <a:avLst/>
              </a:prstGeom>
              <a:blipFill>
                <a:blip r:embed="rId14"/>
                <a:stretch>
                  <a:fillRect l="-1108" t="-3922" b="-156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50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84AB31-8B36-419F-0B4A-2DA4E60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Summing up…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5F4F7-AF18-EF01-8B60-7BBA0C17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41" y="1412489"/>
            <a:ext cx="2570462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Preferences can be encoded as payoffs of the semantic game.</a:t>
            </a:r>
          </a:p>
          <a:p>
            <a:r>
              <a:rPr lang="en-US" sz="1700" dirty="0"/>
              <a:t>New game solves issues with negation</a:t>
            </a:r>
          </a:p>
          <a:p>
            <a:r>
              <a:rPr lang="en-US" sz="1700" dirty="0"/>
              <a:t>Degree-semantics for GCL</a:t>
            </a:r>
          </a:p>
          <a:p>
            <a:r>
              <a:rPr lang="en-US" sz="1700" dirty="0"/>
              <a:t>Game for QCL as fragment of our game</a:t>
            </a:r>
          </a:p>
          <a:p>
            <a:r>
              <a:rPr lang="en-US" sz="1700" dirty="0"/>
              <a:t>Optimal strategies correspond to contraction-free calculus</a:t>
            </a:r>
          </a:p>
          <a:p>
            <a:r>
              <a:rPr lang="en-US" sz="1700" dirty="0"/>
              <a:t>Preferred model extraction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01E05577-E7E8-9532-0EB8-863E4B8364C5}"/>
              </a:ext>
            </a:extLst>
          </p:cNvPr>
          <p:cNvSpPr txBox="1"/>
          <p:nvPr/>
        </p:nvSpPr>
        <p:spPr>
          <a:xfrm>
            <a:off x="6338703" y="1412489"/>
            <a:ext cx="2398275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Preferred model entailment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00" dirty="0"/>
              <a:t>Non zero-</a:t>
            </a:r>
            <a:r>
              <a:rPr lang="de-DE" sz="1700" dirty="0" err="1"/>
              <a:t>sum</a:t>
            </a:r>
            <a:r>
              <a:rPr lang="de-DE" sz="1700" dirty="0"/>
              <a:t> </a:t>
            </a:r>
            <a:r>
              <a:rPr lang="de-DE" sz="1700" dirty="0" err="1"/>
              <a:t>games</a:t>
            </a:r>
            <a:r>
              <a:rPr lang="de-DE" sz="1700" dirty="0"/>
              <a:t>, ≥2 </a:t>
            </a:r>
            <a:r>
              <a:rPr lang="de-DE" sz="1700" dirty="0" err="1"/>
              <a:t>players</a:t>
            </a:r>
            <a:endParaRPr lang="de-DE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Non-linear order of preferences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Preferences in context: deontic logic, ”political capital” in PNL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61B304-BEE0-C315-8772-295C5110E01B}"/>
              </a:ext>
            </a:extLst>
          </p:cNvPr>
          <p:cNvSpPr txBox="1"/>
          <p:nvPr/>
        </p:nvSpPr>
        <p:spPr>
          <a:xfrm>
            <a:off x="3195453" y="5751939"/>
            <a:ext cx="5948547" cy="853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de-DE" sz="1200" dirty="0"/>
              <a:t>📙</a:t>
            </a:r>
            <a:r>
              <a:rPr lang="en-US" sz="1700" dirty="0"/>
              <a:t> </a:t>
            </a:r>
            <a:r>
              <a:rPr lang="de-DE" sz="1700" dirty="0"/>
              <a:t>RF and Michael Bernreiter. </a:t>
            </a:r>
            <a:r>
              <a:rPr lang="de-DE" sz="1700" i="1" dirty="0"/>
              <a:t>Truth and </a:t>
            </a:r>
            <a:r>
              <a:rPr lang="de-DE" sz="1700" i="1" dirty="0" err="1"/>
              <a:t>Preferences</a:t>
            </a:r>
            <a:r>
              <a:rPr lang="de-DE" sz="1700" i="1" dirty="0"/>
              <a:t> - A Game Approach </a:t>
            </a:r>
            <a:r>
              <a:rPr lang="de-DE" sz="1700" i="1" dirty="0" err="1"/>
              <a:t>for</a:t>
            </a:r>
            <a:r>
              <a:rPr lang="de-DE" sz="1700" i="1" dirty="0"/>
              <a:t> Qualitative Choice </a:t>
            </a:r>
            <a:r>
              <a:rPr lang="de-DE" sz="1700" i="1" dirty="0" err="1"/>
              <a:t>Logic</a:t>
            </a:r>
            <a:r>
              <a:rPr lang="de-DE" sz="1700" dirty="0"/>
              <a:t>. JELIA 2023.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de-DE" sz="1200" dirty="0"/>
              <a:t>📗</a:t>
            </a:r>
            <a:r>
              <a:rPr lang="en-US" sz="1700" dirty="0"/>
              <a:t> </a:t>
            </a:r>
            <a:r>
              <a:rPr lang="de-DE" sz="1700" dirty="0"/>
              <a:t>RF and Michael Bernreiter. </a:t>
            </a:r>
            <a:r>
              <a:rPr lang="de-DE" sz="1700" i="1" dirty="0" err="1"/>
              <a:t>Validity</a:t>
            </a:r>
            <a:r>
              <a:rPr lang="de-DE" sz="1700" i="1" dirty="0"/>
              <a:t> in Choice </a:t>
            </a:r>
            <a:r>
              <a:rPr lang="de-DE" sz="1700" i="1" dirty="0" err="1"/>
              <a:t>Logics</a:t>
            </a:r>
            <a:r>
              <a:rPr lang="de-DE" sz="1700" dirty="0"/>
              <a:t>. </a:t>
            </a:r>
            <a:r>
              <a:rPr lang="de-DE" sz="1700" dirty="0" err="1"/>
              <a:t>WoLLIC</a:t>
            </a:r>
            <a:r>
              <a:rPr lang="de-DE" sz="1700" dirty="0"/>
              <a:t> 2023.</a:t>
            </a:r>
          </a:p>
        </p:txBody>
      </p:sp>
      <p:pic>
        <p:nvPicPr>
          <p:cNvPr id="6" name="Grafik 5" descr="Zukunft mit einfarbiger Füllung">
            <a:extLst>
              <a:ext uri="{FF2B5EF4-FFF2-40B4-BE49-F238E27FC236}">
                <a16:creationId xmlns:a16="http://schemas.microsoft.com/office/drawing/2014/main" id="{CBC49669-5C3B-629A-EDEB-2BEE2578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0640" y="428625"/>
            <a:ext cx="914400" cy="914400"/>
          </a:xfrm>
          <a:prstGeom prst="rect">
            <a:avLst/>
          </a:prstGeom>
        </p:spPr>
      </p:pic>
      <p:pic>
        <p:nvPicPr>
          <p:cNvPr id="7" name="Grafik 6" descr="Geöffnetes Buch mit einfarbiger Füllung">
            <a:extLst>
              <a:ext uri="{FF2B5EF4-FFF2-40B4-BE49-F238E27FC236}">
                <a16:creationId xmlns:a16="http://schemas.microsoft.com/office/drawing/2014/main" id="{BEDBE634-AAB6-F165-D913-A4BEA6349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3672" y="428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3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Menschliches Gesicht, draußen, Person, Kleidung enthält.&#10;&#10;Automatisch generierte Beschreibung">
            <a:extLst>
              <a:ext uri="{FF2B5EF4-FFF2-40B4-BE49-F238E27FC236}">
                <a16:creationId xmlns:a16="http://schemas.microsoft.com/office/drawing/2014/main" id="{F268E00C-E695-1AA5-3BE7-75456D6F0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9" b="13390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A883A9-3090-7C53-8836-4A795220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r>
              <a:rPr lang="de-DE" sz="1700" dirty="0"/>
              <a:t>Definition </a:t>
            </a:r>
            <a:r>
              <a:rPr lang="de-DE" sz="1700" dirty="0" err="1"/>
              <a:t>of</a:t>
            </a:r>
            <a:r>
              <a:rPr lang="de-DE" sz="1700" dirty="0"/>
              <a:t> </a:t>
            </a:r>
            <a:r>
              <a:rPr lang="de-DE" sz="1700" dirty="0" err="1"/>
              <a:t>abstract</a:t>
            </a:r>
            <a:r>
              <a:rPr lang="de-DE" sz="1700" dirty="0"/>
              <a:t> </a:t>
            </a:r>
            <a:r>
              <a:rPr lang="de-DE" sz="1700" dirty="0" err="1"/>
              <a:t>semantic</a:t>
            </a:r>
            <a:r>
              <a:rPr lang="de-DE" sz="1700" dirty="0"/>
              <a:t> game.</a:t>
            </a:r>
          </a:p>
          <a:p>
            <a:r>
              <a:rPr lang="de-DE" sz="1700" dirty="0"/>
              <a:t>Abstract </a:t>
            </a:r>
            <a:r>
              <a:rPr lang="de-DE" sz="1700" dirty="0" err="1"/>
              <a:t>lifting</a:t>
            </a:r>
            <a:r>
              <a:rPr lang="de-DE" sz="1700" dirty="0"/>
              <a:t>.</a:t>
            </a:r>
          </a:p>
          <a:p>
            <a:r>
              <a:rPr lang="de-DE" sz="1700" dirty="0" err="1"/>
              <a:t>Identify</a:t>
            </a:r>
            <a:r>
              <a:rPr lang="de-DE" sz="1700" dirty="0"/>
              <a:t> </a:t>
            </a:r>
            <a:r>
              <a:rPr lang="de-DE" sz="1700" dirty="0" err="1"/>
              <a:t>necessary</a:t>
            </a:r>
            <a:r>
              <a:rPr lang="de-DE" sz="1700" dirty="0"/>
              <a:t> </a:t>
            </a:r>
            <a:r>
              <a:rPr lang="de-DE" sz="1700" dirty="0" err="1"/>
              <a:t>criteria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</a:t>
            </a:r>
            <a:r>
              <a:rPr lang="de-DE" sz="1700" dirty="0" err="1"/>
              <a:t>success</a:t>
            </a:r>
            <a:r>
              <a:rPr lang="de-DE" sz="1700" dirty="0"/>
              <a:t>.</a:t>
            </a:r>
          </a:p>
          <a:p>
            <a:endParaRPr lang="de-DE" sz="17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0C3969-9CAA-0320-85A9-3A1F2F8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Framework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177E801-3100-F879-271F-0CE6C919EC0C}"/>
              </a:ext>
            </a:extLst>
          </p:cNvPr>
          <p:cNvSpPr txBox="1">
            <a:spLocks/>
          </p:cNvSpPr>
          <p:nvPr/>
        </p:nvSpPr>
        <p:spPr>
          <a:xfrm>
            <a:off x="7741533" y="6699365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600" dirty="0"/>
              <a:t>📷Annie </a:t>
            </a:r>
            <a:r>
              <a:rPr lang="de-AT" sz="600" dirty="0" err="1"/>
              <a:t>Spratt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20609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84AB31-8B36-419F-0B4A-2DA4E604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Summing up…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E5F4F7-AF18-EF01-8B60-7BBA0C17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41" y="1412489"/>
            <a:ext cx="2570462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General definitions of semantic game, provability game and lifting</a:t>
            </a:r>
          </a:p>
          <a:p>
            <a:r>
              <a:rPr lang="en-US" sz="1700" dirty="0"/>
              <a:t>Identified criteria for successful lifting.</a:t>
            </a:r>
          </a:p>
          <a:p>
            <a:r>
              <a:rPr lang="en-US" sz="1700" dirty="0"/>
              <a:t>Criteria for regulations</a:t>
            </a:r>
          </a:p>
          <a:p>
            <a:r>
              <a:rPr lang="en-US" sz="1700" dirty="0"/>
              <a:t>Finite game are always liftable and regulation-independent.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01E05577-E7E8-9532-0EB8-863E4B8364C5}"/>
              </a:ext>
            </a:extLst>
          </p:cNvPr>
          <p:cNvSpPr txBox="1"/>
          <p:nvPr/>
        </p:nvSpPr>
        <p:spPr>
          <a:xfrm>
            <a:off x="6338703" y="1412489"/>
            <a:ext cx="2398275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Reducing infinite branching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Infinite semantic games and cyclic proofs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Capturing the formula-structure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00" dirty="0"/>
              <a:t>≥2 </a:t>
            </a:r>
            <a:r>
              <a:rPr lang="de-DE" sz="1700" dirty="0" err="1"/>
              <a:t>players</a:t>
            </a: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Grafik 6" descr="Zukunft mit einfarbiger Füllung">
            <a:extLst>
              <a:ext uri="{FF2B5EF4-FFF2-40B4-BE49-F238E27FC236}">
                <a16:creationId xmlns:a16="http://schemas.microsoft.com/office/drawing/2014/main" id="{E6052B8C-09CF-0632-E364-B887F28E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640" y="428625"/>
            <a:ext cx="914400" cy="914400"/>
          </a:xfrm>
          <a:prstGeom prst="rect">
            <a:avLst/>
          </a:prstGeom>
        </p:spPr>
      </p:pic>
      <p:pic>
        <p:nvPicPr>
          <p:cNvPr id="13" name="Grafik 12" descr="Geöffnetes Buch mit einfarbiger Füllung">
            <a:extLst>
              <a:ext uri="{FF2B5EF4-FFF2-40B4-BE49-F238E27FC236}">
                <a16:creationId xmlns:a16="http://schemas.microsoft.com/office/drawing/2014/main" id="{6E2CB6F6-8F5C-C6D5-DACF-AD4C1C9B0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3672" y="4286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97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5916017-38D8-072F-8C92-5B282FF47E3E}"/>
              </a:ext>
            </a:extLst>
          </p:cNvPr>
          <p:cNvSpPr/>
          <p:nvPr/>
        </p:nvSpPr>
        <p:spPr>
          <a:xfrm>
            <a:off x="750316" y="924282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Semantic</a:t>
            </a:r>
            <a:r>
              <a:rPr lang="de-DE" sz="2400" b="1"/>
              <a:t> Game</a:t>
            </a:r>
            <a:br>
              <a:rPr lang="de-DE" sz="2400" b="1"/>
            </a:br>
            <a:r>
              <a:rPr lang="de-DE" sz="1600" b="1"/>
              <a:t>(</a:t>
            </a:r>
            <a:r>
              <a:rPr lang="de-DE" sz="1600" b="1" err="1"/>
              <a:t>truth</a:t>
            </a:r>
            <a:r>
              <a:rPr lang="de-DE" sz="1600" b="1"/>
              <a:t> in a </a:t>
            </a:r>
            <a:r>
              <a:rPr lang="de-DE" sz="1600" b="1" err="1"/>
              <a:t>model</a:t>
            </a:r>
            <a:r>
              <a:rPr lang="de-DE" sz="1600" b="1"/>
              <a:t>)</a:t>
            </a: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DCCEC16-9771-1605-8204-484ED749426B}"/>
              </a:ext>
            </a:extLst>
          </p:cNvPr>
          <p:cNvSpPr/>
          <p:nvPr/>
        </p:nvSpPr>
        <p:spPr>
          <a:xfrm>
            <a:off x="750316" y="29581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Provability</a:t>
            </a:r>
            <a:r>
              <a:rPr lang="de-DE" sz="2400" b="1"/>
              <a:t> Game</a:t>
            </a:r>
          </a:p>
          <a:p>
            <a:pPr algn="ctr"/>
            <a:r>
              <a:rPr lang="de-DE" sz="1600" b="1"/>
              <a:t>(</a:t>
            </a:r>
            <a:r>
              <a:rPr lang="de-DE" sz="1600" b="1" err="1"/>
              <a:t>validity</a:t>
            </a:r>
            <a:r>
              <a:rPr lang="de-DE" sz="1600" b="1"/>
              <a:t>)</a:t>
            </a:r>
            <a:endParaRPr lang="de-DE" sz="1200"/>
          </a:p>
        </p:txBody>
      </p:sp>
      <p:sp>
        <p:nvSpPr>
          <p:cNvPr id="6" name="Rechteck: abgerundete Ecken 6">
            <a:extLst>
              <a:ext uri="{FF2B5EF4-FFF2-40B4-BE49-F238E27FC236}">
                <a16:creationId xmlns:a16="http://schemas.microsoft.com/office/drawing/2014/main" id="{B0C5760C-DC2D-C45C-84F9-73BF3665A3D9}"/>
              </a:ext>
            </a:extLst>
          </p:cNvPr>
          <p:cNvSpPr/>
          <p:nvPr/>
        </p:nvSpPr>
        <p:spPr>
          <a:xfrm>
            <a:off x="750316" y="50409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Analytic</a:t>
            </a:r>
            <a:r>
              <a:rPr lang="de-DE" sz="2400" b="1"/>
              <a:t> </a:t>
            </a:r>
            <a:r>
              <a:rPr lang="de-DE" sz="2400" b="1" err="1"/>
              <a:t>Calculus</a:t>
            </a:r>
            <a:endParaRPr lang="de-DE" sz="2400" b="1"/>
          </a:p>
        </p:txBody>
      </p:sp>
      <p:sp>
        <p:nvSpPr>
          <p:cNvPr id="7" name="Rechteck: abgerundete Ecken 9">
            <a:extLst>
              <a:ext uri="{FF2B5EF4-FFF2-40B4-BE49-F238E27FC236}">
                <a16:creationId xmlns:a16="http://schemas.microsoft.com/office/drawing/2014/main" id="{B94EA296-C17B-E1B4-A039-3438E10E601C}"/>
              </a:ext>
            </a:extLst>
          </p:cNvPr>
          <p:cNvSpPr/>
          <p:nvPr/>
        </p:nvSpPr>
        <p:spPr>
          <a:xfrm>
            <a:off x="469267" y="740009"/>
            <a:ext cx="3882913" cy="34437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4F5EC09F-FED4-E5F3-4CD7-D092596B5A11}"/>
              </a:ext>
            </a:extLst>
          </p:cNvPr>
          <p:cNvSpPr/>
          <p:nvPr/>
        </p:nvSpPr>
        <p:spPr>
          <a:xfrm>
            <a:off x="2182125" y="1965682"/>
            <a:ext cx="463779" cy="992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lift</a:t>
            </a:r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1AE8CBB9-AB44-2286-75A7-F8813D12EDE8}"/>
              </a:ext>
            </a:extLst>
          </p:cNvPr>
          <p:cNvSpPr/>
          <p:nvPr/>
        </p:nvSpPr>
        <p:spPr>
          <a:xfrm>
            <a:off x="2178835" y="3999524"/>
            <a:ext cx="463779" cy="1041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extract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2C1225-B033-FBC6-ABF0-7C730853EAD7}"/>
              </a:ext>
            </a:extLst>
          </p:cNvPr>
          <p:cNvSpPr txBox="1"/>
          <p:nvPr/>
        </p:nvSpPr>
        <p:spPr>
          <a:xfrm>
            <a:off x="4791823" y="1652388"/>
            <a:ext cx="4169298" cy="853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📘</a:t>
            </a:r>
            <a:r>
              <a:rPr lang="en-US" sz="1700" dirty="0"/>
              <a:t> RF</a:t>
            </a:r>
            <a:r>
              <a:rPr lang="en-US" sz="1700" i="1" dirty="0">
                <a:effectLst/>
              </a:rPr>
              <a:t>. Games for Hybrid Logic. </a:t>
            </a:r>
            <a:r>
              <a:rPr lang="en-US" sz="1700" dirty="0" err="1">
                <a:effectLst/>
              </a:rPr>
              <a:t>WoLLIC</a:t>
            </a:r>
            <a:r>
              <a:rPr lang="en-US" sz="1700" dirty="0">
                <a:effectLst/>
              </a:rPr>
              <a:t> 2021</a:t>
            </a:r>
            <a:endParaRPr lang="en-US" sz="17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📕</a:t>
            </a:r>
            <a:r>
              <a:rPr lang="en-US" sz="1700" dirty="0"/>
              <a:t> RF</a:t>
            </a:r>
            <a:r>
              <a:rPr lang="en-US" sz="1700" dirty="0">
                <a:effectLst/>
              </a:rPr>
              <a:t>. </a:t>
            </a:r>
            <a:r>
              <a:rPr lang="en-US" sz="1700" i="1" dirty="0">
                <a:effectLst/>
              </a:rPr>
              <a:t>Games for Hybrid Logic. </a:t>
            </a:r>
            <a:r>
              <a:rPr lang="en-US" sz="1700" dirty="0">
                <a:effectLst/>
              </a:rPr>
              <a:t>Journal of Logic and Computation,</a:t>
            </a:r>
            <a:r>
              <a:rPr lang="en-US" sz="1700" i="1" dirty="0">
                <a:effectLst/>
              </a:rPr>
              <a:t> </a:t>
            </a:r>
            <a:r>
              <a:rPr lang="en-US" sz="1700" dirty="0">
                <a:effectLst/>
              </a:rPr>
              <a:t>(to</a:t>
            </a:r>
            <a:r>
              <a:rPr lang="en-US" sz="1700" dirty="0"/>
              <a:t> </a:t>
            </a:r>
            <a:r>
              <a:rPr lang="en-US" sz="1700" dirty="0">
                <a:effectLst/>
              </a:rPr>
              <a:t>appear).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F9779B9-5B26-FAF7-AC87-A545366B3851}"/>
              </a:ext>
            </a:extLst>
          </p:cNvPr>
          <p:cNvSpPr txBox="1"/>
          <p:nvPr/>
        </p:nvSpPr>
        <p:spPr>
          <a:xfrm>
            <a:off x="4791822" y="3546377"/>
            <a:ext cx="4169298" cy="1278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de-DE" sz="1200" dirty="0"/>
              <a:t>📙</a:t>
            </a:r>
            <a:r>
              <a:rPr lang="en-US" sz="1600" dirty="0"/>
              <a:t> </a:t>
            </a:r>
            <a:r>
              <a:rPr lang="de-DE" sz="1600" dirty="0"/>
              <a:t>RF and Michael Bernreiter. </a:t>
            </a:r>
            <a:r>
              <a:rPr lang="de-DE" sz="1600" i="1" dirty="0"/>
              <a:t>Truth and </a:t>
            </a:r>
            <a:r>
              <a:rPr lang="de-DE" sz="1600" i="1" dirty="0" err="1"/>
              <a:t>Preferences</a:t>
            </a:r>
            <a:r>
              <a:rPr lang="de-DE" sz="1600" i="1" dirty="0"/>
              <a:t> - A Game Approach </a:t>
            </a:r>
            <a:r>
              <a:rPr lang="de-DE" sz="1600" i="1" dirty="0" err="1"/>
              <a:t>for</a:t>
            </a:r>
            <a:r>
              <a:rPr lang="de-DE" sz="1600" i="1" dirty="0"/>
              <a:t> Qualitative Choice </a:t>
            </a:r>
            <a:r>
              <a:rPr lang="de-DE" sz="1600" i="1" dirty="0" err="1"/>
              <a:t>Logic</a:t>
            </a:r>
            <a:r>
              <a:rPr lang="de-DE" sz="1600" dirty="0"/>
              <a:t>. JELIA 2023.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de-DE" sz="1200" dirty="0"/>
              <a:t>📗</a:t>
            </a:r>
            <a:r>
              <a:rPr lang="en-US" sz="1600" dirty="0"/>
              <a:t> </a:t>
            </a:r>
            <a:r>
              <a:rPr lang="de-DE" sz="1600" dirty="0"/>
              <a:t>RF and Michael Bernreiter. </a:t>
            </a:r>
            <a:r>
              <a:rPr lang="de-DE" sz="1600" i="1" dirty="0" err="1"/>
              <a:t>Validity</a:t>
            </a:r>
            <a:r>
              <a:rPr lang="de-DE" sz="1600" i="1" dirty="0"/>
              <a:t> in Choice </a:t>
            </a:r>
            <a:r>
              <a:rPr lang="de-DE" sz="1600" i="1" dirty="0" err="1"/>
              <a:t>Logics</a:t>
            </a:r>
            <a:r>
              <a:rPr lang="de-DE" sz="1600" dirty="0"/>
              <a:t>. </a:t>
            </a:r>
            <a:r>
              <a:rPr lang="de-DE" sz="1600" dirty="0" err="1"/>
              <a:t>WoLLIC</a:t>
            </a:r>
            <a:r>
              <a:rPr lang="de-DE" sz="1600" dirty="0"/>
              <a:t> 2023.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A8966E-CA1F-A54E-063C-06D5511CF565}"/>
              </a:ext>
            </a:extLst>
          </p:cNvPr>
          <p:cNvSpPr/>
          <p:nvPr/>
        </p:nvSpPr>
        <p:spPr>
          <a:xfrm>
            <a:off x="4791822" y="969058"/>
            <a:ext cx="530208" cy="53020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6DE7AA7-4295-81A2-0ED4-F9D110509F00}"/>
              </a:ext>
            </a:extLst>
          </p:cNvPr>
          <p:cNvSpPr txBox="1"/>
          <p:nvPr/>
        </p:nvSpPr>
        <p:spPr>
          <a:xfrm>
            <a:off x="5322030" y="1052607"/>
            <a:ext cx="211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Hybrid </a:t>
            </a:r>
            <a:r>
              <a:rPr lang="de-DE" sz="2800" dirty="0" err="1"/>
              <a:t>Logic</a:t>
            </a:r>
            <a:endParaRPr lang="de-DE" sz="2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4DF0E6-0A60-2EAA-5ABB-84170CC4BD87}"/>
              </a:ext>
            </a:extLst>
          </p:cNvPr>
          <p:cNvSpPr/>
          <p:nvPr/>
        </p:nvSpPr>
        <p:spPr>
          <a:xfrm>
            <a:off x="4791822" y="2856059"/>
            <a:ext cx="530208" cy="53020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07247E-850A-62A7-191D-C3C6BD134AB4}"/>
              </a:ext>
            </a:extLst>
          </p:cNvPr>
          <p:cNvSpPr txBox="1"/>
          <p:nvPr/>
        </p:nvSpPr>
        <p:spPr>
          <a:xfrm>
            <a:off x="5322030" y="2939608"/>
            <a:ext cx="2368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Choice </a:t>
            </a:r>
            <a:r>
              <a:rPr lang="de-DE" sz="2800" dirty="0" err="1"/>
              <a:t>Logics</a:t>
            </a:r>
            <a:endParaRPr lang="de-DE" sz="2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1550C8-A3C3-08C8-2C36-6FDAD6740EAE}"/>
              </a:ext>
            </a:extLst>
          </p:cNvPr>
          <p:cNvSpPr/>
          <p:nvPr/>
        </p:nvSpPr>
        <p:spPr>
          <a:xfrm>
            <a:off x="4791822" y="5259277"/>
            <a:ext cx="530208" cy="53020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F7B6103-3377-28D5-B939-34422FAF8F99}"/>
              </a:ext>
            </a:extLst>
          </p:cNvPr>
          <p:cNvSpPr txBox="1"/>
          <p:nvPr/>
        </p:nvSpPr>
        <p:spPr>
          <a:xfrm>
            <a:off x="5322030" y="5342826"/>
            <a:ext cx="320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General Framework</a:t>
            </a:r>
          </a:p>
        </p:txBody>
      </p:sp>
    </p:spTree>
    <p:extLst>
      <p:ext uri="{BB962C8B-B14F-4D97-AF65-F5344CB8AC3E}">
        <p14:creationId xmlns:p14="http://schemas.microsoft.com/office/powerpoint/2010/main" val="3881597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151FD61-C5B8-C71A-5B3A-B3897D6D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  <a:r>
              <a:rPr lang="de-DE" dirty="0" err="1"/>
              <a:t>Slides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33313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7E9B6-A3F2-BC95-68A6-9AADA8CD6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9" r="6780"/>
          <a:stretch/>
        </p:blipFill>
        <p:spPr>
          <a:xfrm>
            <a:off x="4572000" y="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7813D8-A716-BECD-931A-C2DFDBFE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de-DE" sz="3500"/>
              <a:t>Problem </a:t>
            </a:r>
            <a:r>
              <a:rPr lang="de-DE" sz="3500" err="1"/>
              <a:t>with</a:t>
            </a:r>
            <a:r>
              <a:rPr lang="de-DE" sz="3500"/>
              <a:t> </a:t>
            </a:r>
            <a:r>
              <a:rPr lang="de-DE" sz="3500" err="1"/>
              <a:t>negation</a:t>
            </a:r>
            <a:endParaRPr lang="de-DE" sz="350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F4B28BBE-3493-188C-3EDC-DA956825DBB0}"/>
              </a:ext>
            </a:extLst>
          </p:cNvPr>
          <p:cNvSpPr txBox="1">
            <a:spLocks/>
          </p:cNvSpPr>
          <p:nvPr/>
        </p:nvSpPr>
        <p:spPr>
          <a:xfrm>
            <a:off x="7739247" y="6677541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600"/>
              <a:t>📷Lama </a:t>
            </a:r>
            <a:r>
              <a:rPr lang="de-AT" sz="600" err="1"/>
              <a:t>Roscu</a:t>
            </a:r>
            <a:endParaRPr lang="de-DE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/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de-A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de-AT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de-AT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7">
            <a:extLst>
              <a:ext uri="{FF2B5EF4-FFF2-40B4-BE49-F238E27FC236}">
                <a16:creationId xmlns:a16="http://schemas.microsoft.com/office/drawing/2014/main" id="{4E356E3E-6FE2-D2A4-54A2-33532EDD2750}"/>
              </a:ext>
            </a:extLst>
          </p:cNvPr>
          <p:cNvCxnSpPr>
            <a:cxnSpLocks/>
          </p:cNvCxnSpPr>
          <p:nvPr/>
        </p:nvCxnSpPr>
        <p:spPr>
          <a:xfrm>
            <a:off x="228267" y="3743327"/>
            <a:ext cx="4125172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595FFBE-E6FE-726F-1782-3BA219049670}"/>
              </a:ext>
            </a:extLst>
          </p:cNvPr>
          <p:cNvCxnSpPr>
            <a:cxnSpLocks/>
          </p:cNvCxnSpPr>
          <p:nvPr/>
        </p:nvCxnSpPr>
        <p:spPr>
          <a:xfrm>
            <a:off x="4351198" y="3584786"/>
            <a:ext cx="0" cy="33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8725E7-3508-411C-0403-0D1CC482A1FD}"/>
              </a:ext>
            </a:extLst>
          </p:cNvPr>
          <p:cNvCxnSpPr>
            <a:cxnSpLocks/>
          </p:cNvCxnSpPr>
          <p:nvPr/>
        </p:nvCxnSpPr>
        <p:spPr>
          <a:xfrm>
            <a:off x="206733" y="3564155"/>
            <a:ext cx="0" cy="34598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Multiplikationszeichen 20">
            <a:extLst>
              <a:ext uri="{FF2B5EF4-FFF2-40B4-BE49-F238E27FC236}">
                <a16:creationId xmlns:a16="http://schemas.microsoft.com/office/drawing/2014/main" id="{7451730A-D964-68E9-83BC-671ECC755D66}"/>
              </a:ext>
            </a:extLst>
          </p:cNvPr>
          <p:cNvSpPr/>
          <p:nvPr/>
        </p:nvSpPr>
        <p:spPr>
          <a:xfrm>
            <a:off x="3703110" y="3599693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/>
              <p:nvPr/>
            </p:nvSpPr>
            <p:spPr>
              <a:xfrm>
                <a:off x="-2733309" y="1977444"/>
                <a:ext cx="6097554" cy="376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banana</m:t>
                    </m:r>
                    <m:acc>
                      <m:accPr>
                        <m:chr m:val="⃑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acc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chocolate</m:t>
                    </m:r>
                  </m:oMath>
                </a14:m>
                <a:r>
                  <a:rPr lang="de-DE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33309" y="1977444"/>
                <a:ext cx="6097554" cy="376834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1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7E9B6-A3F2-BC95-68A6-9AADA8CD6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9" r="6780"/>
          <a:stretch/>
        </p:blipFill>
        <p:spPr>
          <a:xfrm>
            <a:off x="4572000" y="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F4B28BBE-3493-188C-3EDC-DA956825DBB0}"/>
              </a:ext>
            </a:extLst>
          </p:cNvPr>
          <p:cNvSpPr txBox="1">
            <a:spLocks/>
          </p:cNvSpPr>
          <p:nvPr/>
        </p:nvSpPr>
        <p:spPr>
          <a:xfrm>
            <a:off x="7739247" y="6677541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600"/>
              <a:t>📷Lama </a:t>
            </a:r>
            <a:r>
              <a:rPr lang="de-AT" sz="600" err="1"/>
              <a:t>Roscu</a:t>
            </a:r>
            <a:endParaRPr lang="de-DE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/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de-A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de-AT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de-AT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7">
            <a:extLst>
              <a:ext uri="{FF2B5EF4-FFF2-40B4-BE49-F238E27FC236}">
                <a16:creationId xmlns:a16="http://schemas.microsoft.com/office/drawing/2014/main" id="{4E356E3E-6FE2-D2A4-54A2-33532EDD2750}"/>
              </a:ext>
            </a:extLst>
          </p:cNvPr>
          <p:cNvCxnSpPr>
            <a:cxnSpLocks/>
          </p:cNvCxnSpPr>
          <p:nvPr/>
        </p:nvCxnSpPr>
        <p:spPr>
          <a:xfrm>
            <a:off x="228267" y="3743327"/>
            <a:ext cx="4125172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595FFBE-E6FE-726F-1782-3BA219049670}"/>
              </a:ext>
            </a:extLst>
          </p:cNvPr>
          <p:cNvCxnSpPr>
            <a:cxnSpLocks/>
          </p:cNvCxnSpPr>
          <p:nvPr/>
        </p:nvCxnSpPr>
        <p:spPr>
          <a:xfrm>
            <a:off x="4351198" y="3584786"/>
            <a:ext cx="0" cy="33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8725E7-3508-411C-0403-0D1CC482A1FD}"/>
              </a:ext>
            </a:extLst>
          </p:cNvPr>
          <p:cNvCxnSpPr>
            <a:cxnSpLocks/>
          </p:cNvCxnSpPr>
          <p:nvPr/>
        </p:nvCxnSpPr>
        <p:spPr>
          <a:xfrm>
            <a:off x="206733" y="3564155"/>
            <a:ext cx="0" cy="34598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Multiplikationszeichen 20">
            <a:extLst>
              <a:ext uri="{FF2B5EF4-FFF2-40B4-BE49-F238E27FC236}">
                <a16:creationId xmlns:a16="http://schemas.microsoft.com/office/drawing/2014/main" id="{7451730A-D964-68E9-83BC-671ECC755D66}"/>
              </a:ext>
            </a:extLst>
          </p:cNvPr>
          <p:cNvSpPr/>
          <p:nvPr/>
        </p:nvSpPr>
        <p:spPr>
          <a:xfrm>
            <a:off x="3703110" y="3599693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/>
              <p:nvPr/>
            </p:nvSpPr>
            <p:spPr>
              <a:xfrm>
                <a:off x="-2733309" y="1977444"/>
                <a:ext cx="6097554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banana</m:t>
                    </m:r>
                    <m:acc>
                      <m:accPr>
                        <m:chr m:val="⃑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acc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chocolate</m:t>
                    </m:r>
                  </m:oMath>
                </a14:m>
                <a:r>
                  <a:rPr lang="de-DE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banana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chocolate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algn="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33309" y="1977444"/>
                <a:ext cx="6097554" cy="10021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0">
            <a:extLst>
              <a:ext uri="{FF2B5EF4-FFF2-40B4-BE49-F238E27FC236}">
                <a16:creationId xmlns:a16="http://schemas.microsoft.com/office/drawing/2014/main" id="{172E1443-C96C-1EB0-F665-73E00F1A96C9}"/>
              </a:ext>
            </a:extLst>
          </p:cNvPr>
          <p:cNvSpPr/>
          <p:nvPr/>
        </p:nvSpPr>
        <p:spPr>
          <a:xfrm>
            <a:off x="79512" y="3600455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Multiplikationszeichen 20">
            <a:extLst>
              <a:ext uri="{FF2B5EF4-FFF2-40B4-BE49-F238E27FC236}">
                <a16:creationId xmlns:a16="http://schemas.microsoft.com/office/drawing/2014/main" id="{6A1EAC22-5774-4A22-AF07-3C733196878C}"/>
              </a:ext>
            </a:extLst>
          </p:cNvPr>
          <p:cNvSpPr/>
          <p:nvPr/>
        </p:nvSpPr>
        <p:spPr>
          <a:xfrm>
            <a:off x="4200827" y="3601758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68BDF0F-22CB-3DB6-54F1-F4CCF877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de-DE" sz="3500"/>
              <a:t>Problem </a:t>
            </a:r>
            <a:r>
              <a:rPr lang="de-DE" sz="3500" err="1"/>
              <a:t>with</a:t>
            </a:r>
            <a:r>
              <a:rPr lang="de-DE" sz="3500"/>
              <a:t> </a:t>
            </a:r>
            <a:r>
              <a:rPr lang="de-DE" sz="3500" err="1"/>
              <a:t>negation</a:t>
            </a:r>
            <a:endParaRPr lang="de-DE" sz="3500"/>
          </a:p>
        </p:txBody>
      </p:sp>
    </p:spTree>
    <p:extLst>
      <p:ext uri="{BB962C8B-B14F-4D97-AF65-F5344CB8AC3E}">
        <p14:creationId xmlns:p14="http://schemas.microsoft.com/office/powerpoint/2010/main" val="2305745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37E9B6-A3F2-BC95-68A6-9AADA8CD6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9" r="6780"/>
          <a:stretch/>
        </p:blipFill>
        <p:spPr>
          <a:xfrm>
            <a:off x="4572000" y="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F4B28BBE-3493-188C-3EDC-DA956825DBB0}"/>
              </a:ext>
            </a:extLst>
          </p:cNvPr>
          <p:cNvSpPr txBox="1">
            <a:spLocks/>
          </p:cNvSpPr>
          <p:nvPr/>
        </p:nvSpPr>
        <p:spPr>
          <a:xfrm>
            <a:off x="7739247" y="6677541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600"/>
              <a:t>📷Lama </a:t>
            </a:r>
            <a:r>
              <a:rPr lang="de-AT" sz="600" err="1"/>
              <a:t>Roscu</a:t>
            </a:r>
            <a:endParaRPr lang="de-DE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/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de-A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de-AT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de-AT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740E4F7-B674-FBA6-60A7-0CBBC565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4402056"/>
                <a:ext cx="165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7">
            <a:extLst>
              <a:ext uri="{FF2B5EF4-FFF2-40B4-BE49-F238E27FC236}">
                <a16:creationId xmlns:a16="http://schemas.microsoft.com/office/drawing/2014/main" id="{4E356E3E-6FE2-D2A4-54A2-33532EDD2750}"/>
              </a:ext>
            </a:extLst>
          </p:cNvPr>
          <p:cNvCxnSpPr>
            <a:cxnSpLocks/>
          </p:cNvCxnSpPr>
          <p:nvPr/>
        </p:nvCxnSpPr>
        <p:spPr>
          <a:xfrm>
            <a:off x="228267" y="3743327"/>
            <a:ext cx="4125172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595FFBE-E6FE-726F-1782-3BA219049670}"/>
              </a:ext>
            </a:extLst>
          </p:cNvPr>
          <p:cNvCxnSpPr>
            <a:cxnSpLocks/>
          </p:cNvCxnSpPr>
          <p:nvPr/>
        </p:nvCxnSpPr>
        <p:spPr>
          <a:xfrm>
            <a:off x="4351198" y="3584786"/>
            <a:ext cx="0" cy="33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28725E7-3508-411C-0403-0D1CC482A1FD}"/>
              </a:ext>
            </a:extLst>
          </p:cNvPr>
          <p:cNvCxnSpPr>
            <a:cxnSpLocks/>
          </p:cNvCxnSpPr>
          <p:nvPr/>
        </p:nvCxnSpPr>
        <p:spPr>
          <a:xfrm>
            <a:off x="206733" y="3564155"/>
            <a:ext cx="0" cy="34598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Multiplikationszeichen 20">
            <a:extLst>
              <a:ext uri="{FF2B5EF4-FFF2-40B4-BE49-F238E27FC236}">
                <a16:creationId xmlns:a16="http://schemas.microsoft.com/office/drawing/2014/main" id="{7451730A-D964-68E9-83BC-671ECC755D66}"/>
              </a:ext>
            </a:extLst>
          </p:cNvPr>
          <p:cNvSpPr/>
          <p:nvPr/>
        </p:nvSpPr>
        <p:spPr>
          <a:xfrm>
            <a:off x="3703110" y="3599693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/>
              <p:nvPr/>
            </p:nvSpPr>
            <p:spPr>
              <a:xfrm>
                <a:off x="-2733309" y="1977444"/>
                <a:ext cx="6097554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banana</m:t>
                    </m:r>
                    <m:acc>
                      <m:accPr>
                        <m:chr m:val="⃑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acc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chocolate</m:t>
                    </m:r>
                  </m:oMath>
                </a14:m>
                <a:r>
                  <a:rPr lang="de-DE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banana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chocolate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¬¬</m:t>
                    </m:r>
                    <m:d>
                      <m:dPr>
                        <m:ctrlPr>
                          <a:rPr lang="de-A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banana</m:t>
                        </m:r>
                        <m:acc>
                          <m:accPr>
                            <m:chr m:val="⃑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chocolate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32D01FC-E901-3205-8F08-D4FD3B71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33309" y="1977444"/>
                <a:ext cx="6097554" cy="10021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ultiplikationszeichen 20">
            <a:extLst>
              <a:ext uri="{FF2B5EF4-FFF2-40B4-BE49-F238E27FC236}">
                <a16:creationId xmlns:a16="http://schemas.microsoft.com/office/drawing/2014/main" id="{172E1443-C96C-1EB0-F665-73E00F1A96C9}"/>
              </a:ext>
            </a:extLst>
          </p:cNvPr>
          <p:cNvSpPr/>
          <p:nvPr/>
        </p:nvSpPr>
        <p:spPr>
          <a:xfrm>
            <a:off x="79512" y="3600455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Multiplikationszeichen 20">
            <a:extLst>
              <a:ext uri="{FF2B5EF4-FFF2-40B4-BE49-F238E27FC236}">
                <a16:creationId xmlns:a16="http://schemas.microsoft.com/office/drawing/2014/main" id="{6A1EAC22-5774-4A22-AF07-3C733196878C}"/>
              </a:ext>
            </a:extLst>
          </p:cNvPr>
          <p:cNvSpPr/>
          <p:nvPr/>
        </p:nvSpPr>
        <p:spPr>
          <a:xfrm>
            <a:off x="4200827" y="3601758"/>
            <a:ext cx="274320" cy="27699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E904C43-5814-7D9C-3039-46CD3E6D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de-DE" sz="3500"/>
              <a:t>Problem </a:t>
            </a:r>
            <a:r>
              <a:rPr lang="de-DE" sz="3500" err="1"/>
              <a:t>with</a:t>
            </a:r>
            <a:r>
              <a:rPr lang="de-DE" sz="3500"/>
              <a:t> </a:t>
            </a:r>
            <a:r>
              <a:rPr lang="de-DE" sz="3500" err="1"/>
              <a:t>negation</a:t>
            </a:r>
            <a:endParaRPr lang="de-DE" sz="3500"/>
          </a:p>
        </p:txBody>
      </p:sp>
    </p:spTree>
    <p:extLst>
      <p:ext uri="{BB962C8B-B14F-4D97-AF65-F5344CB8AC3E}">
        <p14:creationId xmlns:p14="http://schemas.microsoft.com/office/powerpoint/2010/main" val="24852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01ABF30-5696-4AE2-7C86-2DE60BA05510}"/>
              </a:ext>
            </a:extLst>
          </p:cNvPr>
          <p:cNvSpPr txBox="1"/>
          <p:nvPr/>
        </p:nvSpPr>
        <p:spPr>
          <a:xfrm>
            <a:off x="3332111" y="2332531"/>
            <a:ext cx="2246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has</a:t>
            </a:r>
            <a:r>
              <a:rPr lang="de-DE" sz="1350" b="1"/>
              <a:t> a </a:t>
            </a:r>
            <a:r>
              <a:rPr lang="de-DE" sz="1350" b="1" err="1"/>
              <a:t>winning</a:t>
            </a:r>
            <a:r>
              <a:rPr lang="de-DE" sz="1350" b="1"/>
              <a:t> </a:t>
            </a:r>
            <a:r>
              <a:rPr lang="de-DE" sz="1350" b="1" err="1"/>
              <a:t>strategy</a:t>
            </a:r>
            <a:r>
              <a:rPr lang="de-DE" sz="1350" b="1"/>
              <a:t>: 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515297D0-624D-8851-1E6D-1A959034D127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515297D0-624D-8851-1E6D-1A959034D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ED64FE6C-A548-7058-13F6-2A265379EBCE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02902E7-B1AD-85D8-2C63-4FFB456E1A8B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02902E7-B1AD-85D8-2C63-4FFB456E1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feld 53">
            <a:extLst>
              <a:ext uri="{FF2B5EF4-FFF2-40B4-BE49-F238E27FC236}">
                <a16:creationId xmlns:a16="http://schemas.microsoft.com/office/drawing/2014/main" id="{D9B793AE-F118-FA4F-F03E-734EC52C8E97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6386FF5-FF4A-6515-3180-A23F6971E35A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6386FF5-FF4A-6515-3180-A23F6971E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F65D30B9-610B-F9ED-A309-C3E4E305F2D2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F65D30B9-610B-F9ED-A309-C3E4E305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6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0E89AC1E-3F83-120C-8F30-BDD0BC203FBA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0E89AC1E-3F83-120C-8F30-BDD0BC203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C15900A-C3BF-50DB-D5C7-55ADAC79C1B9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C15900A-C3BF-50DB-D5C7-55ADAC79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8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21F2735C-B4AE-AD86-957E-B78D293A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28C598-7B71-ACD1-2CFD-2BDDAF38EA6D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828C598-7B71-ACD1-2CFD-2BDDAF38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1FD85F0-F551-F995-9B09-B3C3FDBFDCA1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1FD85F0-F551-F995-9B09-B3C3FDBF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EA1450-A375-15C3-9CDE-2649FA98B093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EA1450-A375-15C3-9CDE-2649FA98B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19041E-DC2A-025D-F1B5-527E67274E67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19041E-DC2A-025D-F1B5-527E67274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07B549F-9B8B-CE13-6A42-E4BAD43F4CA2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C05A08-6BA1-6CBB-A5F2-87C9D0E85A80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C05A08-6BA1-6CBB-A5F2-87C9D0E85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3F74A0A-EE48-FFB4-D3CE-EE108688FE82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3F74A0A-EE48-FFB4-D3CE-EE108688F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B0A0212-F5A6-F5F7-94AD-8159EF94DE14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2CBD83-D996-1432-C9C1-3E9842BDEFE5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2CBD83-D996-1432-C9C1-3E9842BDE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E3F4E48-516D-AE15-3176-24000D57B7A8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E3F4E48-516D-AE15-3176-24000D57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16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E3BCAA39-EAE4-282D-4AB1-42D6CBD0C647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15">
            <a:extLst>
              <a:ext uri="{FF2B5EF4-FFF2-40B4-BE49-F238E27FC236}">
                <a16:creationId xmlns:a16="http://schemas.microsoft.com/office/drawing/2014/main" id="{E1461A97-0D68-7ED9-5320-C646A93D2EF1}"/>
              </a:ext>
            </a:extLst>
          </p:cNvPr>
          <p:cNvCxnSpPr>
            <a:cxnSpLocks/>
            <a:stCxn id="50" idx="2"/>
            <a:endCxn id="59" idx="0"/>
          </p:cNvCxnSpPr>
          <p:nvPr/>
        </p:nvCxnSpPr>
        <p:spPr>
          <a:xfrm flipH="1">
            <a:off x="4080828" y="3158989"/>
            <a:ext cx="10483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17">
            <a:extLst>
              <a:ext uri="{FF2B5EF4-FFF2-40B4-BE49-F238E27FC236}">
                <a16:creationId xmlns:a16="http://schemas.microsoft.com/office/drawing/2014/main" id="{CBD8C0FA-20DF-CA7F-E837-8A4DA06E286D}"/>
              </a:ext>
            </a:extLst>
          </p:cNvPr>
          <p:cNvCxnSpPr>
            <a:cxnSpLocks/>
            <a:stCxn id="50" idx="2"/>
            <a:endCxn id="82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19">
            <a:extLst>
              <a:ext uri="{FF2B5EF4-FFF2-40B4-BE49-F238E27FC236}">
                <a16:creationId xmlns:a16="http://schemas.microsoft.com/office/drawing/2014/main" id="{B10618E1-FA35-96E9-7EA5-299334B2A7D9}"/>
              </a:ext>
            </a:extLst>
          </p:cNvPr>
          <p:cNvCxnSpPr>
            <a:cxnSpLocks/>
            <a:stCxn id="59" idx="2"/>
            <a:endCxn id="83" idx="0"/>
          </p:cNvCxnSpPr>
          <p:nvPr/>
        </p:nvCxnSpPr>
        <p:spPr>
          <a:xfrm flipH="1">
            <a:off x="3629141" y="4002923"/>
            <a:ext cx="451687" cy="29885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23">
            <a:extLst>
              <a:ext uri="{FF2B5EF4-FFF2-40B4-BE49-F238E27FC236}">
                <a16:creationId xmlns:a16="http://schemas.microsoft.com/office/drawing/2014/main" id="{6844B206-0EB3-9BB5-0FC2-3D564D18391F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25">
            <a:extLst>
              <a:ext uri="{FF2B5EF4-FFF2-40B4-BE49-F238E27FC236}">
                <a16:creationId xmlns:a16="http://schemas.microsoft.com/office/drawing/2014/main" id="{D31226B0-A135-871C-EF2F-3F887C415BC2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68">
            <a:extLst>
              <a:ext uri="{FF2B5EF4-FFF2-40B4-BE49-F238E27FC236}">
                <a16:creationId xmlns:a16="http://schemas.microsoft.com/office/drawing/2014/main" id="{A3B10DC4-7FFB-D1A9-4AB1-9599D3B3B8E8}"/>
              </a:ext>
            </a:extLst>
          </p:cNvPr>
          <p:cNvCxnSpPr>
            <a:cxnSpLocks/>
            <a:stCxn id="59" idx="2"/>
            <a:endCxn id="86" idx="0"/>
          </p:cNvCxnSpPr>
          <p:nvPr/>
        </p:nvCxnSpPr>
        <p:spPr>
          <a:xfrm>
            <a:off x="4080828" y="4002923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73">
            <a:extLst>
              <a:ext uri="{FF2B5EF4-FFF2-40B4-BE49-F238E27FC236}">
                <a16:creationId xmlns:a16="http://schemas.microsoft.com/office/drawing/2014/main" id="{285E0F7F-E20F-BC13-E5E8-76C026BFBADB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flipH="1">
            <a:off x="4137293" y="4778627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76">
            <a:extLst>
              <a:ext uri="{FF2B5EF4-FFF2-40B4-BE49-F238E27FC236}">
                <a16:creationId xmlns:a16="http://schemas.microsoft.com/office/drawing/2014/main" id="{C4383986-B076-947F-493F-A6832F32B422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>
            <a:off x="4498306" y="4778627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5">
                <a:extLst>
                  <a:ext uri="{FF2B5EF4-FFF2-40B4-BE49-F238E27FC236}">
                    <a16:creationId xmlns:a16="http://schemas.microsoft.com/office/drawing/2014/main" id="{B95FB77C-D663-1ABC-A774-81168EFCC4B8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5">
                <a:extLst>
                  <a:ext uri="{FF2B5EF4-FFF2-40B4-BE49-F238E27FC236}">
                    <a16:creationId xmlns:a16="http://schemas.microsoft.com/office/drawing/2014/main" id="{B95FB77C-D663-1ABC-A774-81168EFC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6">
                <a:extLst>
                  <a:ext uri="{FF2B5EF4-FFF2-40B4-BE49-F238E27FC236}">
                    <a16:creationId xmlns:a16="http://schemas.microsoft.com/office/drawing/2014/main" id="{6E6E8350-3652-5D50-C4E9-073A7BBB6152}"/>
                  </a:ext>
                </a:extLst>
              </p:cNvPr>
              <p:cNvSpPr/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hteck: abgerundete Ecken 6">
                <a:extLst>
                  <a:ext uri="{FF2B5EF4-FFF2-40B4-BE49-F238E27FC236}">
                    <a16:creationId xmlns:a16="http://schemas.microsoft.com/office/drawing/2014/main" id="{6E6E8350-3652-5D50-C4E9-073A7BBB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: abgerundete Ecken 7">
                <a:extLst>
                  <a:ext uri="{FF2B5EF4-FFF2-40B4-BE49-F238E27FC236}">
                    <a16:creationId xmlns:a16="http://schemas.microsoft.com/office/drawing/2014/main" id="{D9721C92-02F2-54E8-B30B-433B4112985F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82" name="Rechteck: abgerundete Ecken 7">
                <a:extLst>
                  <a:ext uri="{FF2B5EF4-FFF2-40B4-BE49-F238E27FC236}">
                    <a16:creationId xmlns:a16="http://schemas.microsoft.com/office/drawing/2014/main" id="{D9721C92-02F2-54E8-B30B-433B41129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: abgerundete Ecken 8">
                <a:extLst>
                  <a:ext uri="{FF2B5EF4-FFF2-40B4-BE49-F238E27FC236}">
                    <a16:creationId xmlns:a16="http://schemas.microsoft.com/office/drawing/2014/main" id="{8B4B36F5-AC51-675C-BFFC-75BD0D88D50E}"/>
                  </a:ext>
                </a:extLst>
              </p:cNvPr>
              <p:cNvSpPr/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Rechteck: abgerundete Ecken 8">
                <a:extLst>
                  <a:ext uri="{FF2B5EF4-FFF2-40B4-BE49-F238E27FC236}">
                    <a16:creationId xmlns:a16="http://schemas.microsoft.com/office/drawing/2014/main" id="{8B4B36F5-AC51-675C-BFFC-75BD0D88D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9">
                <a:extLst>
                  <a:ext uri="{FF2B5EF4-FFF2-40B4-BE49-F238E27FC236}">
                    <a16:creationId xmlns:a16="http://schemas.microsoft.com/office/drawing/2014/main" id="{3DC231B7-4F82-3767-ED90-3F3E6219D08D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Rechteck: abgerundete Ecken 9">
                <a:extLst>
                  <a:ext uri="{FF2B5EF4-FFF2-40B4-BE49-F238E27FC236}">
                    <a16:creationId xmlns:a16="http://schemas.microsoft.com/office/drawing/2014/main" id="{3DC231B7-4F82-3767-ED90-3F3E6219D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12">
                <a:extLst>
                  <a:ext uri="{FF2B5EF4-FFF2-40B4-BE49-F238E27FC236}">
                    <a16:creationId xmlns:a16="http://schemas.microsoft.com/office/drawing/2014/main" id="{0F4045BC-20F7-B628-012A-FDD642B0D5AC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Rechteck: abgerundete Ecken 12">
                <a:extLst>
                  <a:ext uri="{FF2B5EF4-FFF2-40B4-BE49-F238E27FC236}">
                    <a16:creationId xmlns:a16="http://schemas.microsoft.com/office/drawing/2014/main" id="{0F4045BC-20F7-B628-012A-FDD642B0D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64">
                <a:extLst>
                  <a:ext uri="{FF2B5EF4-FFF2-40B4-BE49-F238E27FC236}">
                    <a16:creationId xmlns:a16="http://schemas.microsoft.com/office/drawing/2014/main" id="{870702DE-A5EB-02C7-BFDF-E7ECD0E4B989}"/>
                  </a:ext>
                </a:extLst>
              </p:cNvPr>
              <p:cNvSpPr/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6" name="Rechteck: abgerundete Ecken 64">
                <a:extLst>
                  <a:ext uri="{FF2B5EF4-FFF2-40B4-BE49-F238E27FC236}">
                    <a16:creationId xmlns:a16="http://schemas.microsoft.com/office/drawing/2014/main" id="{870702DE-A5EB-02C7-BFDF-E7ECD0E4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71">
                <a:extLst>
                  <a:ext uri="{FF2B5EF4-FFF2-40B4-BE49-F238E27FC236}">
                    <a16:creationId xmlns:a16="http://schemas.microsoft.com/office/drawing/2014/main" id="{C8535C63-51CD-C612-5CFD-E7E196A24096}"/>
                  </a:ext>
                </a:extLst>
              </p:cNvPr>
              <p:cNvSpPr/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7" name="Rechteck: abgerundete Ecken 71">
                <a:extLst>
                  <a:ext uri="{FF2B5EF4-FFF2-40B4-BE49-F238E27FC236}">
                    <a16:creationId xmlns:a16="http://schemas.microsoft.com/office/drawing/2014/main" id="{C8535C63-51CD-C612-5CFD-E7E196A24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72">
                <a:extLst>
                  <a:ext uri="{FF2B5EF4-FFF2-40B4-BE49-F238E27FC236}">
                    <a16:creationId xmlns:a16="http://schemas.microsoft.com/office/drawing/2014/main" id="{8DFF1B44-999D-B36A-985A-E6E6A29D6847}"/>
                  </a:ext>
                </a:extLst>
              </p:cNvPr>
              <p:cNvSpPr/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8" name="Rechteck: abgerundete Ecken 72">
                <a:extLst>
                  <a:ext uri="{FF2B5EF4-FFF2-40B4-BE49-F238E27FC236}">
                    <a16:creationId xmlns:a16="http://schemas.microsoft.com/office/drawing/2014/main" id="{8DFF1B44-999D-B36A-985A-E6E6A29D6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30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2D1BC16-4778-F496-4DCB-2AEF1F31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Negation in Choice </a:t>
            </a:r>
            <a:r>
              <a:rPr lang="de-AT" err="1"/>
              <a:t>Logics</a:t>
            </a:r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F882E4AE-0F2D-667A-FB80-BF2BBAA3E6C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8650" y="2392680"/>
              <a:ext cx="7886701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3138">
                      <a:extLst>
                        <a:ext uri="{9D8B030D-6E8A-4147-A177-3AD203B41FA5}">
                          <a16:colId xmlns:a16="http://schemas.microsoft.com/office/drawing/2014/main" val="2224996130"/>
                        </a:ext>
                      </a:extLst>
                    </a:gridCol>
                    <a:gridCol w="1700213">
                      <a:extLst>
                        <a:ext uri="{9D8B030D-6E8A-4147-A177-3AD203B41FA5}">
                          <a16:colId xmlns:a16="http://schemas.microsoft.com/office/drawing/2014/main" val="1826151571"/>
                        </a:ext>
                      </a:extLst>
                    </a:gridCol>
                    <a:gridCol w="1800225">
                      <a:extLst>
                        <a:ext uri="{9D8B030D-6E8A-4147-A177-3AD203B41FA5}">
                          <a16:colId xmlns:a16="http://schemas.microsoft.com/office/drawing/2014/main" val="3427155465"/>
                        </a:ext>
                      </a:extLst>
                    </a:gridCol>
                    <a:gridCol w="2143125">
                      <a:extLst>
                        <a:ext uri="{9D8B030D-6E8A-4147-A177-3AD203B41FA5}">
                          <a16:colId xmlns:a16="http://schemas.microsoft.com/office/drawing/2014/main" val="3925060235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/>
                        <a:p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QCL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PQCL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GCL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977459085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degree of </a:t>
                          </a:r>
                          <a14:m>
                            <m:oMath xmlns:m="http://schemas.openxmlformats.org/officeDocument/2006/math">
                              <m:r>
                                <a:rPr lang="de-AT" sz="140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/>
                            <a:t> depends only on the degree of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186025859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∨¬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de-AT" sz="1400"/>
                            <a:t> valid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569316185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∧¬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de-AT" sz="1400"/>
                            <a:t> unsat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0395119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/>
                            <a:t> has same degree</a:t>
                          </a:r>
                          <a:r>
                            <a:rPr lang="en-US" sz="1400" baseline="0"/>
                            <a:t> as </a:t>
                          </a:r>
                          <a14:m>
                            <m:oMath xmlns:m="http://schemas.openxmlformats.org/officeDocument/2006/math"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¬¬</m:t>
                              </m:r>
                              <m:r>
                                <a:rPr lang="de-AT" sz="1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endParaRPr 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771442766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De Morgan's laws 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15132675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de-AT" sz="1400" err="1"/>
                            <a:t>degree</a:t>
                          </a:r>
                          <a:r>
                            <a:rPr lang="de-AT" sz="1400"/>
                            <a:t> </a:t>
                          </a:r>
                          <a:r>
                            <a:rPr lang="de-AT" sz="1400" err="1"/>
                            <a:t>semantics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2237641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de-AT" sz="1400"/>
                            <a:t>game </a:t>
                          </a:r>
                          <a:r>
                            <a:rPr lang="de-AT" sz="1400" err="1"/>
                            <a:t>semantics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         </a:t>
                          </a:r>
                          <a:r>
                            <a:rPr lang="de-AT" sz="700"/>
                            <a:t>✅</a:t>
                          </a:r>
                          <a:r>
                            <a:rPr lang="de-AT" sz="800"/>
                            <a:t>(via GCL)</a:t>
                          </a:r>
                          <a:endParaRPr lang="de-AT" sz="1400"/>
                        </a:p>
                      </a:txBody>
                      <a:tcPr marL="68580" marR="68580" marT="34290" marB="34290" anchor="ctr"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1518237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7">
                <a:extLst>
                  <a:ext uri="{FF2B5EF4-FFF2-40B4-BE49-F238E27FC236}">
                    <a16:creationId xmlns:a16="http://schemas.microsoft.com/office/drawing/2014/main" id="{F882E4AE-0F2D-667A-FB80-BF2BBAA3E6C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28650" y="2392680"/>
              <a:ext cx="7886701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3138">
                      <a:extLst>
                        <a:ext uri="{9D8B030D-6E8A-4147-A177-3AD203B41FA5}">
                          <a16:colId xmlns:a16="http://schemas.microsoft.com/office/drawing/2014/main" val="2224996130"/>
                        </a:ext>
                      </a:extLst>
                    </a:gridCol>
                    <a:gridCol w="1700213">
                      <a:extLst>
                        <a:ext uri="{9D8B030D-6E8A-4147-A177-3AD203B41FA5}">
                          <a16:colId xmlns:a16="http://schemas.microsoft.com/office/drawing/2014/main" val="1826151571"/>
                        </a:ext>
                      </a:extLst>
                    </a:gridCol>
                    <a:gridCol w="1800225">
                      <a:extLst>
                        <a:ext uri="{9D8B030D-6E8A-4147-A177-3AD203B41FA5}">
                          <a16:colId xmlns:a16="http://schemas.microsoft.com/office/drawing/2014/main" val="3427155465"/>
                        </a:ext>
                      </a:extLst>
                    </a:gridCol>
                    <a:gridCol w="2143125">
                      <a:extLst>
                        <a:ext uri="{9D8B030D-6E8A-4147-A177-3AD203B41FA5}">
                          <a16:colId xmlns:a16="http://schemas.microsoft.com/office/drawing/2014/main" val="3925060235"/>
                        </a:ext>
                      </a:extLst>
                    </a:gridCol>
                  </a:tblGrid>
                  <a:tr h="281940">
                    <a:tc>
                      <a:txBody>
                        <a:bodyPr/>
                        <a:lstStyle/>
                        <a:p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QCL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PQCL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GCL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977459085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65" t="-61538" r="-252542" b="-35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186025859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65" t="-273913" r="-252542" b="-5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569316185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65" t="-390909" r="-252542" b="-4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0395119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65" t="-490909" r="-252542" b="-3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771442766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De Morgan's laws 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15132675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de-AT" sz="1400" err="1"/>
                            <a:t>degree</a:t>
                          </a:r>
                          <a:r>
                            <a:rPr lang="de-AT" sz="1400"/>
                            <a:t> </a:t>
                          </a:r>
                          <a:r>
                            <a:rPr lang="de-AT" sz="1400" err="1"/>
                            <a:t>semantics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2237641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de-AT" sz="1400"/>
                            <a:t>game </a:t>
                          </a:r>
                          <a:r>
                            <a:rPr lang="de-AT" sz="1400" err="1"/>
                            <a:t>semantics</a:t>
                          </a:r>
                          <a:endParaRPr lang="de-AT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         </a:t>
                          </a:r>
                          <a:r>
                            <a:rPr lang="de-AT" sz="700"/>
                            <a:t>✅</a:t>
                          </a:r>
                          <a:r>
                            <a:rPr lang="de-AT" sz="800"/>
                            <a:t>(via GCL)</a:t>
                          </a:r>
                          <a:endParaRPr lang="de-AT" sz="1400"/>
                        </a:p>
                      </a:txBody>
                      <a:tcPr marL="68580" marR="68580" marT="34290" marB="34290" anchor="ctr"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AT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AT" sz="1400"/>
                            <a:t>✅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15182379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1A7379A-636D-D82C-B628-D9F7114CADC7}"/>
              </a:ext>
            </a:extLst>
          </p:cNvPr>
          <p:cNvGrpSpPr/>
          <p:nvPr/>
        </p:nvGrpSpPr>
        <p:grpSpPr>
          <a:xfrm>
            <a:off x="680997" y="4819651"/>
            <a:ext cx="7834352" cy="729967"/>
            <a:chOff x="1320053" y="4858815"/>
            <a:chExt cx="4639736" cy="88498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E4624393-B825-498F-EF15-B914A2E26F67}"/>
                </a:ext>
              </a:extLst>
            </p:cNvPr>
            <p:cNvSpPr/>
            <p:nvPr/>
          </p:nvSpPr>
          <p:spPr>
            <a:xfrm>
              <a:off x="1320054" y="5054937"/>
              <a:ext cx="4608734" cy="68886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sz="1350"/>
            </a:p>
          </p:txBody>
        </p:sp>
        <p:sp>
          <p:nvSpPr>
            <p:cNvPr id="4" name="Textplatzhalter 4">
              <a:extLst>
                <a:ext uri="{FF2B5EF4-FFF2-40B4-BE49-F238E27FC236}">
                  <a16:creationId xmlns:a16="http://schemas.microsoft.com/office/drawing/2014/main" id="{D94B245D-C463-0640-0CEB-7F802B0473C4}"/>
                </a:ext>
              </a:extLst>
            </p:cNvPr>
            <p:cNvSpPr txBox="1">
              <a:spLocks/>
            </p:cNvSpPr>
            <p:nvPr/>
          </p:nvSpPr>
          <p:spPr>
            <a:xfrm>
              <a:off x="1320053" y="4858815"/>
              <a:ext cx="4639736" cy="736282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2000" b="0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2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AT" sz="1500"/>
                <a:t>PROPOSITION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4582A0AA-3B17-EF8E-E4D1-A7DDBC4B1823}"/>
                    </a:ext>
                  </a:extLst>
                </p:cNvPr>
                <p:cNvSpPr txBox="1"/>
                <p:nvPr/>
              </p:nvSpPr>
              <p:spPr>
                <a:xfrm>
                  <a:off x="1320053" y="5326763"/>
                  <a:ext cx="4639736" cy="382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If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</m:e>
                        <m:sub>
                          <m: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p>
                      </m:sSubSup>
                      <m:d>
                        <m:d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e-AT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and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no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acc>
                    </m:oMath>
                  </a14:m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occurs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in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the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scope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of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a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negation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,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then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</m:e>
                        <m:sub>
                          <m: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p>
                      </m:sSubSup>
                      <m:d>
                        <m:d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de-AT" sz="135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deg</m:t>
                          </m:r>
                        </m:e>
                        <m:sub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sub>
                      </m:sSub>
                      <m:d>
                        <m:d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</a14:m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4582A0AA-3B17-EF8E-E4D1-A7DDBC4B1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053" y="5326763"/>
                  <a:ext cx="4639736" cy="382154"/>
                </a:xfrm>
                <a:prstGeom prst="rect">
                  <a:avLst/>
                </a:prstGeom>
                <a:blipFill>
                  <a:blip r:embed="rId4"/>
                  <a:stretch>
                    <a:fillRect l="-162" b="-1923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4970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7EE32-82D6-B8DB-2BFC-F61EF57F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New </a:t>
            </a:r>
            <a:r>
              <a:rPr lang="de-AT" err="1"/>
              <a:t>degree-semantics</a:t>
            </a:r>
            <a:endParaRPr lang="en-US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F173EF7-59C6-AC94-FD34-217A538CC3FB}"/>
              </a:ext>
            </a:extLst>
          </p:cNvPr>
          <p:cNvGrpSpPr/>
          <p:nvPr/>
        </p:nvGrpSpPr>
        <p:grpSpPr>
          <a:xfrm>
            <a:off x="3524981" y="2397242"/>
            <a:ext cx="5279231" cy="968475"/>
            <a:chOff x="1477235" y="2630301"/>
            <a:chExt cx="8663232" cy="1436575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4BC43B51-5F41-6797-B7CD-00917E387B23}"/>
                </a:ext>
              </a:extLst>
            </p:cNvPr>
            <p:cNvCxnSpPr>
              <a:cxnSpLocks/>
            </p:cNvCxnSpPr>
            <p:nvPr/>
          </p:nvCxnSpPr>
          <p:spPr>
            <a:xfrm>
              <a:off x="5844966" y="3495889"/>
              <a:ext cx="4125172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C656E07-0302-2703-1EBA-1490FA294C6D}"/>
                </a:ext>
              </a:extLst>
            </p:cNvPr>
            <p:cNvCxnSpPr>
              <a:cxnSpLocks/>
            </p:cNvCxnSpPr>
            <p:nvPr/>
          </p:nvCxnSpPr>
          <p:spPr>
            <a:xfrm>
              <a:off x="9961173" y="3337348"/>
              <a:ext cx="0" cy="333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3F20C030-7A4A-6275-2618-EC33A7791C34}"/>
                    </a:ext>
                  </a:extLst>
                </p:cNvPr>
                <p:cNvSpPr txBox="1"/>
                <p:nvPr/>
              </p:nvSpPr>
              <p:spPr>
                <a:xfrm>
                  <a:off x="9781878" y="3690686"/>
                  <a:ext cx="358589" cy="342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350"/>
                </a:p>
              </p:txBody>
            </p:sp>
          </mc:Choice>
          <mc:Fallback xmlns="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3F20C030-7A4A-6275-2618-EC33A7791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1878" y="3690686"/>
                  <a:ext cx="358589" cy="3424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349737C-A005-FF44-3FD8-7D80C8B54CFA}"/>
                </a:ext>
              </a:extLst>
            </p:cNvPr>
            <p:cNvCxnSpPr>
              <a:cxnSpLocks/>
            </p:cNvCxnSpPr>
            <p:nvPr/>
          </p:nvCxnSpPr>
          <p:spPr>
            <a:xfrm>
              <a:off x="9602585" y="3337348"/>
              <a:ext cx="0" cy="333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9F2D621-CA0E-22B8-F3E4-81148AB49A81}"/>
                    </a:ext>
                  </a:extLst>
                </p:cNvPr>
                <p:cNvSpPr txBox="1"/>
                <p:nvPr/>
              </p:nvSpPr>
              <p:spPr>
                <a:xfrm>
                  <a:off x="9423291" y="3690685"/>
                  <a:ext cx="358589" cy="342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90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49F2D621-CA0E-22B8-F3E4-81148AB49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3291" y="3690685"/>
                  <a:ext cx="358589" cy="3424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22B8537-FC1B-C316-548C-3AFA20E2C64A}"/>
                </a:ext>
              </a:extLst>
            </p:cNvPr>
            <p:cNvCxnSpPr>
              <a:cxnSpLocks/>
            </p:cNvCxnSpPr>
            <p:nvPr/>
          </p:nvCxnSpPr>
          <p:spPr>
            <a:xfrm>
              <a:off x="9243997" y="3333503"/>
              <a:ext cx="0" cy="333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38AB06E1-02F0-76EB-16E1-A6A4DBC47D14}"/>
                    </a:ext>
                  </a:extLst>
                </p:cNvPr>
                <p:cNvSpPr txBox="1"/>
                <p:nvPr/>
              </p:nvSpPr>
              <p:spPr>
                <a:xfrm>
                  <a:off x="9064703" y="3686840"/>
                  <a:ext cx="358589" cy="342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90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38AB06E1-02F0-76EB-16E1-A6A4DBC47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703" y="3686840"/>
                  <a:ext cx="358589" cy="3424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Geschweifte Klammer rechts 12">
              <a:extLst>
                <a:ext uri="{FF2B5EF4-FFF2-40B4-BE49-F238E27FC236}">
                  <a16:creationId xmlns:a16="http://schemas.microsoft.com/office/drawing/2014/main" id="{3E1DF10A-DCBF-400B-40DB-F76C3F6C8584}"/>
                </a:ext>
              </a:extLst>
            </p:cNvPr>
            <p:cNvSpPr/>
            <p:nvPr/>
          </p:nvSpPr>
          <p:spPr>
            <a:xfrm rot="16200000">
              <a:off x="7740906" y="1057559"/>
              <a:ext cx="333293" cy="4125173"/>
            </a:xfrm>
            <a:prstGeom prst="rightBrace">
              <a:avLst>
                <a:gd name="adj1" fmla="val 8333"/>
                <a:gd name="adj2" fmla="val 495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0863C80-B8CF-EE55-9D28-3C8E47659353}"/>
                </a:ext>
              </a:extLst>
            </p:cNvPr>
            <p:cNvSpPr txBox="1"/>
            <p:nvPr/>
          </p:nvSpPr>
          <p:spPr>
            <a:xfrm>
              <a:off x="7576023" y="2674153"/>
              <a:ext cx="691556" cy="34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true</a:t>
              </a:r>
              <a:endParaRPr 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BBD2FF5-5313-4320-D31F-EB4D552034AA}"/>
                </a:ext>
              </a:extLst>
            </p:cNvPr>
            <p:cNvSpPr txBox="1"/>
            <p:nvPr/>
          </p:nvSpPr>
          <p:spPr>
            <a:xfrm>
              <a:off x="3378031" y="2630301"/>
              <a:ext cx="793571" cy="34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9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false</a:t>
              </a:r>
              <a:endParaRPr lang="en-US" sz="9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741786A-2E01-8FB1-53E5-C5D2FCD79125}"/>
                </a:ext>
              </a:extLst>
            </p:cNvPr>
            <p:cNvCxnSpPr>
              <a:cxnSpLocks/>
            </p:cNvCxnSpPr>
            <p:nvPr/>
          </p:nvCxnSpPr>
          <p:spPr>
            <a:xfrm>
              <a:off x="1712233" y="3503996"/>
              <a:ext cx="4125172" cy="0"/>
            </a:xfrm>
            <a:prstGeom prst="line">
              <a:avLst/>
            </a:prstGeom>
            <a:ln w="22225">
              <a:gradFill flip="none" rotWithShape="1">
                <a:gsLst>
                  <a:gs pos="100000">
                    <a:schemeClr val="bg1"/>
                  </a:gs>
                  <a:gs pos="0">
                    <a:srgbClr val="00B0F0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C391FBAA-195A-FBF8-2473-AAD8424D13D5}"/>
                </a:ext>
              </a:extLst>
            </p:cNvPr>
            <p:cNvCxnSpPr>
              <a:cxnSpLocks/>
            </p:cNvCxnSpPr>
            <p:nvPr/>
          </p:nvCxnSpPr>
          <p:spPr>
            <a:xfrm>
              <a:off x="2436421" y="3333503"/>
              <a:ext cx="0" cy="33329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96ECA52-CACC-3233-A616-07A4F55E2931}"/>
                </a:ext>
              </a:extLst>
            </p:cNvPr>
            <p:cNvCxnSpPr>
              <a:cxnSpLocks/>
            </p:cNvCxnSpPr>
            <p:nvPr/>
          </p:nvCxnSpPr>
          <p:spPr>
            <a:xfrm>
              <a:off x="2077833" y="3333503"/>
              <a:ext cx="0" cy="33329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5A9E0E5-E90E-BCCA-FFBD-69751E473454}"/>
                </a:ext>
              </a:extLst>
            </p:cNvPr>
            <p:cNvCxnSpPr>
              <a:cxnSpLocks/>
            </p:cNvCxnSpPr>
            <p:nvPr/>
          </p:nvCxnSpPr>
          <p:spPr>
            <a:xfrm>
              <a:off x="1710101" y="3329658"/>
              <a:ext cx="0" cy="33329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Geschweifte Klammer rechts 35">
              <a:extLst>
                <a:ext uri="{FF2B5EF4-FFF2-40B4-BE49-F238E27FC236}">
                  <a16:creationId xmlns:a16="http://schemas.microsoft.com/office/drawing/2014/main" id="{02990163-7A9E-DC40-274C-B4224A647A7A}"/>
                </a:ext>
              </a:extLst>
            </p:cNvPr>
            <p:cNvSpPr/>
            <p:nvPr/>
          </p:nvSpPr>
          <p:spPr>
            <a:xfrm rot="16200000">
              <a:off x="3608172" y="1057558"/>
              <a:ext cx="333293" cy="4125173"/>
            </a:xfrm>
            <a:prstGeom prst="rightBrace">
              <a:avLst>
                <a:gd name="adj1" fmla="val 8333"/>
                <a:gd name="adj2" fmla="val 49593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B30B03DA-1A7E-5C98-40E2-5809DCA9601B}"/>
                    </a:ext>
                  </a:extLst>
                </p:cNvPr>
                <p:cNvSpPr txBox="1"/>
                <p:nvPr/>
              </p:nvSpPr>
              <p:spPr>
                <a:xfrm>
                  <a:off x="2230828" y="3695197"/>
                  <a:ext cx="358589" cy="342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US" sz="1350"/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B30B03DA-1A7E-5C98-40E2-5809DCA96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828" y="3695197"/>
                  <a:ext cx="358589" cy="342401"/>
                </a:xfrm>
                <a:prstGeom prst="rect">
                  <a:avLst/>
                </a:prstGeom>
                <a:blipFill>
                  <a:blip r:embed="rId5"/>
                  <a:stretch>
                    <a:fillRect r="-2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8455D231-D1B2-6879-793C-D1FA89CC489F}"/>
                    </a:ext>
                  </a:extLst>
                </p:cNvPr>
                <p:cNvSpPr txBox="1"/>
                <p:nvPr/>
              </p:nvSpPr>
              <p:spPr>
                <a:xfrm>
                  <a:off x="1853487" y="3698050"/>
                  <a:ext cx="358589" cy="342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US" sz="90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8455D231-D1B2-6879-793C-D1FA89CC4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87" y="3698050"/>
                  <a:ext cx="358589" cy="342402"/>
                </a:xfrm>
                <a:prstGeom prst="rect">
                  <a:avLst/>
                </a:prstGeom>
                <a:blipFill>
                  <a:blip r:embed="rId6"/>
                  <a:stretch>
                    <a:fillRect r="-2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4A3B09D7-983A-58F9-4F6F-F1A42782CD6A}"/>
                    </a:ext>
                  </a:extLst>
                </p:cNvPr>
                <p:cNvSpPr txBox="1"/>
                <p:nvPr/>
              </p:nvSpPr>
              <p:spPr>
                <a:xfrm>
                  <a:off x="1477235" y="3686839"/>
                  <a:ext cx="358589" cy="342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900" i="1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90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4A3B09D7-983A-58F9-4F6F-F1A42782C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235" y="3686839"/>
                  <a:ext cx="358589" cy="342402"/>
                </a:xfrm>
                <a:prstGeom prst="rect">
                  <a:avLst/>
                </a:prstGeom>
                <a:blipFill>
                  <a:blip r:embed="rId7"/>
                  <a:stretch>
                    <a:fillRect r="-2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Multiplikationszeichen 39">
              <a:extLst>
                <a:ext uri="{FF2B5EF4-FFF2-40B4-BE49-F238E27FC236}">
                  <a16:creationId xmlns:a16="http://schemas.microsoft.com/office/drawing/2014/main" id="{E04AD9FF-943B-BD67-59E1-1497BF276D57}"/>
                </a:ext>
              </a:extLst>
            </p:cNvPr>
            <p:cNvSpPr/>
            <p:nvPr/>
          </p:nvSpPr>
          <p:spPr>
            <a:xfrm>
              <a:off x="8252501" y="3365496"/>
              <a:ext cx="274320" cy="276999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350"/>
            </a:p>
          </p:txBody>
        </p:sp>
        <p:sp>
          <p:nvSpPr>
            <p:cNvPr id="41" name="Multiplikationszeichen 40">
              <a:extLst>
                <a:ext uri="{FF2B5EF4-FFF2-40B4-BE49-F238E27FC236}">
                  <a16:creationId xmlns:a16="http://schemas.microsoft.com/office/drawing/2014/main" id="{7D38980E-658F-CD2A-47A5-0F4945024A75}"/>
                </a:ext>
              </a:extLst>
            </p:cNvPr>
            <p:cNvSpPr/>
            <p:nvPr/>
          </p:nvSpPr>
          <p:spPr>
            <a:xfrm>
              <a:off x="3671159" y="3365496"/>
              <a:ext cx="274320" cy="276999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F9F2C5EC-6D39-E67E-F85F-D3BD9004651C}"/>
                    </a:ext>
                  </a:extLst>
                </p:cNvPr>
                <p:cNvSpPr txBox="1"/>
                <p:nvPr/>
              </p:nvSpPr>
              <p:spPr>
                <a:xfrm>
                  <a:off x="3578518" y="3655993"/>
                  <a:ext cx="358589" cy="410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de-AT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F9F2C5EC-6D39-E67E-F85F-D3BD90046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8518" y="3655993"/>
                  <a:ext cx="358589" cy="410883"/>
                </a:xfrm>
                <a:prstGeom prst="rect">
                  <a:avLst/>
                </a:prstGeom>
                <a:blipFill>
                  <a:blip r:embed="rId8"/>
                  <a:stretch>
                    <a:fillRect r="-6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FD0691E2-ECF8-993A-ED3B-322889C12299}"/>
                    </a:ext>
                  </a:extLst>
                </p:cNvPr>
                <p:cNvSpPr txBox="1"/>
                <p:nvPr/>
              </p:nvSpPr>
              <p:spPr>
                <a:xfrm>
                  <a:off x="8168235" y="3603611"/>
                  <a:ext cx="358589" cy="410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1350"/>
                </a:p>
              </p:txBody>
            </p:sp>
          </mc:Choice>
          <mc:Fallback xmlns=""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FD0691E2-ECF8-993A-ED3B-322889C12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235" y="3603611"/>
                  <a:ext cx="358589" cy="410883"/>
                </a:xfrm>
                <a:prstGeom prst="rect">
                  <a:avLst/>
                </a:prstGeom>
                <a:blipFill>
                  <a:blip r:embed="rId9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0B3D1CC-8B34-6499-74D2-E4AC3D16FA77}"/>
              </a:ext>
            </a:extLst>
          </p:cNvPr>
          <p:cNvGrpSpPr/>
          <p:nvPr/>
        </p:nvGrpSpPr>
        <p:grpSpPr>
          <a:xfrm>
            <a:off x="2543328" y="4980569"/>
            <a:ext cx="3711168" cy="666176"/>
            <a:chOff x="1289051" y="4858814"/>
            <a:chExt cx="4670738" cy="888234"/>
          </a:xfrm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04ECB260-8986-780E-6DC5-D236BADAFB3A}"/>
                </a:ext>
              </a:extLst>
            </p:cNvPr>
            <p:cNvSpPr/>
            <p:nvPr/>
          </p:nvSpPr>
          <p:spPr>
            <a:xfrm>
              <a:off x="1320054" y="5054938"/>
              <a:ext cx="4608734" cy="655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sz="1350"/>
            </a:p>
          </p:txBody>
        </p:sp>
        <p:sp>
          <p:nvSpPr>
            <p:cNvPr id="48" name="Textplatzhalter 4">
              <a:extLst>
                <a:ext uri="{FF2B5EF4-FFF2-40B4-BE49-F238E27FC236}">
                  <a16:creationId xmlns:a16="http://schemas.microsoft.com/office/drawing/2014/main" id="{24560DFC-54CB-7CCE-0597-3D1414ECC2AC}"/>
                </a:ext>
              </a:extLst>
            </p:cNvPr>
            <p:cNvSpPr txBox="1">
              <a:spLocks/>
            </p:cNvSpPr>
            <p:nvPr/>
          </p:nvSpPr>
          <p:spPr>
            <a:xfrm>
              <a:off x="1289051" y="4858814"/>
              <a:ext cx="4639736" cy="736282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2000" b="0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2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AT" sz="1500"/>
                <a:t>Theorem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8A467-5B0B-D30B-51CE-1B34B14EBA38}"/>
                    </a:ext>
                  </a:extLst>
                </p:cNvPr>
                <p:cNvSpPr txBox="1"/>
                <p:nvPr/>
              </p:nvSpPr>
              <p:spPr>
                <a:xfrm>
                  <a:off x="1320054" y="5326763"/>
                  <a:ext cx="4639735" cy="420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The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of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  <a:r>
                    <a:rPr lang="de-AT" sz="135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the</a:t>
                  </a:r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game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35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</m:d>
                    </m:oMath>
                  </a14:m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is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deg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ℐ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AT" sz="135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bSup>
                      <m:d>
                        <m:dPr>
                          <m:ctrlP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de-AT" sz="135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</m:d>
                    </m:oMath>
                  </a14:m>
                  <a:r>
                    <a:rPr lang="de-AT" sz="135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.</a:t>
                  </a:r>
                  <a:r>
                    <a:rPr lang="de-AT" sz="1350">
                      <a:solidFill>
                        <a:schemeClr val="accent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5628A467-5B0B-D30B-51CE-1B34B14EB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0054" y="5326763"/>
                  <a:ext cx="4639735" cy="420285"/>
                </a:xfrm>
                <a:prstGeom prst="rect">
                  <a:avLst/>
                </a:prstGeom>
                <a:blipFill>
                  <a:blip r:embed="rId10"/>
                  <a:stretch>
                    <a:fillRect l="-344" b="-20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2">
                <a:extLst>
                  <a:ext uri="{FF2B5EF4-FFF2-40B4-BE49-F238E27FC236}">
                    <a16:creationId xmlns:a16="http://schemas.microsoft.com/office/drawing/2014/main" id="{DE02A660-88E2-7A87-8F8E-396D2B5AB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170" y="1542980"/>
                <a:ext cx="5086790" cy="3320837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9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7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3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1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¬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∧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opt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G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opt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G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∨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opt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G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AT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opt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AT" sz="1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G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  <m:acc>
                            <m:accPr>
                              <m:chr m:val="⃑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×</m:t>
                              </m:r>
                            </m:e>
                          </m:acc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opt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deg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sup>
                          </m:sSub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if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ℐ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de-AT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if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∉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ℐ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deg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sup>
                          </m:sSub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¬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de-AT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deg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ℐ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G</m:t>
                          </m:r>
                        </m:sup>
                      </m:sSubSup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𝐹</m:t>
                      </m:r>
                      <m:r>
                        <a:rPr lang="de-AT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deg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sup>
                          </m:sSub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∧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ℐ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AT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G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ℐ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AT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G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deg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sup>
                          </m:sSub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∨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de-AT" sz="18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ℐ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AT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G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de-AT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ℐ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de-AT" sz="1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G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de-AT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deg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ℐ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AT" sz="1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G</m:t>
                              </m:r>
                            </m:sup>
                          </m:sSub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×</m:t>
                                  </m:r>
                                </m:e>
                              </m:ac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1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sSubSup>
                                      <m:sSubSupPr>
                                        <m:ctrlPr>
                                          <a:rPr lang="de-AT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deg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ℐ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e-AT" sz="18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G</m:t>
                                        </m:r>
                                      </m:sup>
                                    </m:sSub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                    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if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deg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ℐ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opt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sSubSup>
                                      <m:sSubSupPr>
                                        <m:ctrlPr>
                                          <a:rPr lang="de-AT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deg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ℐ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de-AT" sz="180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G</m:t>
                                        </m:r>
                                      </m:sup>
                                    </m:sSub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if</m:t>
                                </m:r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deg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ℐ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de-AT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de-AT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and</m:t>
                                </m:r>
                                <m:r>
                                  <m:rPr>
                                    <m:nor/>
                                  </m:rPr>
                                  <a:rPr lang="de-AT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deg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ℐ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ℤ</m:t>
                                    </m:r>
                                  </m:e>
                                  <m:sup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deg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ℐ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𝐹</m:t>
                                    </m:r>
                                  </m:e>
                                </m:d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opt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de-AT" sz="180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G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else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de-AT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25"/>
              </a:p>
            </p:txBody>
          </p:sp>
        </mc:Choice>
        <mc:Fallback xmlns="">
          <p:sp>
            <p:nvSpPr>
              <p:cNvPr id="17" name="Inhaltsplatzhalter 2">
                <a:extLst>
                  <a:ext uri="{FF2B5EF4-FFF2-40B4-BE49-F238E27FC236}">
                    <a16:creationId xmlns:a16="http://schemas.microsoft.com/office/drawing/2014/main" id="{DE02A660-88E2-7A87-8F8E-396D2B5AB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70" y="1542980"/>
                <a:ext cx="5086790" cy="33208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36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DE141-6451-B021-72FF-9B5FA370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7C1729-6D24-CB00-9477-962D5990C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/>
                  <a:t>A </a:t>
                </a:r>
                <a:r>
                  <a:rPr lang="de-DE" i="1" dirty="0" err="1"/>
                  <a:t>semantic</a:t>
                </a:r>
                <a:r>
                  <a:rPr lang="de-DE" i="1" dirty="0"/>
                  <a:t> game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b="0" i="0" dirty="0"/>
                  <a:t> </a:t>
                </a:r>
                <a:r>
                  <a:rPr lang="de-DE" b="0" i="0" dirty="0" err="1"/>
                  <a:t>is</a:t>
                </a:r>
                <a:r>
                  <a:rPr lang="de-DE" b="0" i="0" dirty="0"/>
                  <a:t> a </a:t>
                </a:r>
                <a:r>
                  <a:rPr lang="de-DE" b="0" i="0" dirty="0" err="1"/>
                  <a:t>tuple</a:t>
                </a:r>
                <a:r>
                  <a:rPr lang="de-DE" b="0" i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Stat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Hist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Ter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</m:d>
                  </m:oMath>
                </a14:m>
                <a:r>
                  <a:rPr lang="de-DE" b="0" i="0" dirty="0"/>
                  <a:t>, </a:t>
                </a:r>
                <a:r>
                  <a:rPr lang="de-DE" b="0" i="0" dirty="0" err="1"/>
                  <a:t>where</a:t>
                </a:r>
                <a:endParaRPr lang="de-DE" b="0" i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Hist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forest</a:t>
                </a:r>
                <a:r>
                  <a:rPr lang="de-DE" dirty="0"/>
                  <a:t> (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/>
                  <a:t>/</a:t>
                </a:r>
                <a:r>
                  <a:rPr lang="de-DE" b="1" dirty="0">
                    <a:solidFill>
                      <a:schemeClr val="accent5"/>
                    </a:solidFill>
                  </a:rPr>
                  <a:t>O</a:t>
                </a:r>
                <a:r>
                  <a:rPr lang="de-DE" dirty="0"/>
                  <a:t>-</a:t>
                </a:r>
                <a:r>
                  <a:rPr lang="de-DE" dirty="0" err="1"/>
                  <a:t>labeled</a:t>
                </a:r>
                <a:r>
                  <a:rPr lang="de-DE" dirty="0"/>
                  <a:t> </a:t>
                </a:r>
                <a:r>
                  <a:rPr lang="de-DE" dirty="0" err="1"/>
                  <a:t>trees</a:t>
                </a:r>
                <a:r>
                  <a:rPr lang="de-DE" dirty="0"/>
                  <a:t>)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roots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Stat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Ter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</a:rPr>
                      <m:t>leaves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 is a set of </a:t>
                </a:r>
                <a:r>
                  <a:rPr lang="en-US" i="1" dirty="0"/>
                  <a:t>payoff functions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Ter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,⊴</m:t>
                        </m:r>
                      </m:e>
                    </m:d>
                  </m:oMath>
                </a14:m>
                <a:r>
                  <a:rPr lang="en-US" dirty="0"/>
                  <a:t> is a linear order with least element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𝓅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… game determined by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Stat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47C1729-6D24-CB00-9477-962D5990C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326" r="-20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001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10E43391-554E-9F1E-66E5-F98D01CE5AF3}"/>
              </a:ext>
            </a:extLst>
          </p:cNvPr>
          <p:cNvGrpSpPr/>
          <p:nvPr/>
        </p:nvGrpSpPr>
        <p:grpSpPr>
          <a:xfrm>
            <a:off x="1147083" y="1972226"/>
            <a:ext cx="2939506" cy="1552024"/>
            <a:chOff x="1184819" y="1876976"/>
            <a:chExt cx="6284725" cy="3096636"/>
          </a:xfrm>
        </p:grpSpPr>
        <p:cxnSp>
          <p:nvCxnSpPr>
            <p:cNvPr id="4" name="Gerader Verbinder 15">
              <a:extLst>
                <a:ext uri="{FF2B5EF4-FFF2-40B4-BE49-F238E27FC236}">
                  <a16:creationId xmlns:a16="http://schemas.microsoft.com/office/drawing/2014/main" id="{80EE4836-2A75-59D8-ECAE-D9093EE4071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1945276" y="2362751"/>
              <a:ext cx="1161091" cy="4313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Gerader Verbinder 17">
              <a:extLst>
                <a:ext uri="{FF2B5EF4-FFF2-40B4-BE49-F238E27FC236}">
                  <a16:creationId xmlns:a16="http://schemas.microsoft.com/office/drawing/2014/main" id="{36C1DCB8-4AB9-8674-2509-5E3E0684DC36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>
              <a:off x="3106367" y="2362751"/>
              <a:ext cx="329178" cy="4313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19">
              <a:extLst>
                <a:ext uri="{FF2B5EF4-FFF2-40B4-BE49-F238E27FC236}">
                  <a16:creationId xmlns:a16="http://schemas.microsoft.com/office/drawing/2014/main" id="{05933EE8-FF9C-FD76-9342-B883B1F6A9F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1390019" y="3279840"/>
              <a:ext cx="555257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erader Verbinder 68">
              <a:extLst>
                <a:ext uri="{FF2B5EF4-FFF2-40B4-BE49-F238E27FC236}">
                  <a16:creationId xmlns:a16="http://schemas.microsoft.com/office/drawing/2014/main" id="{4436AA41-8D03-098C-958C-21C2DDD6C3E9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1945276" y="3279840"/>
              <a:ext cx="603161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hteck: abgerundete Ecken 5">
                  <a:extLst>
                    <a:ext uri="{FF2B5EF4-FFF2-40B4-BE49-F238E27FC236}">
                      <a16:creationId xmlns:a16="http://schemas.microsoft.com/office/drawing/2014/main" id="{387D2F38-1E8C-4657-4E1C-0A7B89E20CF9}"/>
                    </a:ext>
                  </a:extLst>
                </p:cNvPr>
                <p:cNvSpPr/>
                <p:nvPr/>
              </p:nvSpPr>
              <p:spPr>
                <a:xfrm>
                  <a:off x="2901167" y="1876976"/>
                  <a:ext cx="410399" cy="4857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sz="1200" i="1" dirty="0"/>
                </a:p>
              </p:txBody>
            </p:sp>
          </mc:Choice>
          <mc:Fallback xmlns="">
            <p:sp>
              <p:nvSpPr>
                <p:cNvPr id="8" name="Rechteck: abgerundete Ecken 5">
                  <a:extLst>
                    <a:ext uri="{FF2B5EF4-FFF2-40B4-BE49-F238E27FC236}">
                      <a16:creationId xmlns:a16="http://schemas.microsoft.com/office/drawing/2014/main" id="{387D2F38-1E8C-4657-4E1C-0A7B89E20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167" y="1876976"/>
                  <a:ext cx="410399" cy="485775"/>
                </a:xfrm>
                <a:prstGeom prst="roundRect">
                  <a:avLst/>
                </a:prstGeom>
                <a:blipFill>
                  <a:blip r:embed="rId3"/>
                  <a:stretch>
                    <a:fillRect l="-11765" b="-47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hteck: abgerundete Ecken 6">
              <a:extLst>
                <a:ext uri="{FF2B5EF4-FFF2-40B4-BE49-F238E27FC236}">
                  <a16:creationId xmlns:a16="http://schemas.microsoft.com/office/drawing/2014/main" id="{92B96907-E5C7-7ED7-523D-7A9F0984E9BA}"/>
                </a:ext>
              </a:extLst>
            </p:cNvPr>
            <p:cNvSpPr/>
            <p:nvPr/>
          </p:nvSpPr>
          <p:spPr>
            <a:xfrm>
              <a:off x="1740076" y="2794065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0" name="Rechteck: abgerundete Ecken 8">
              <a:extLst>
                <a:ext uri="{FF2B5EF4-FFF2-40B4-BE49-F238E27FC236}">
                  <a16:creationId xmlns:a16="http://schemas.microsoft.com/office/drawing/2014/main" id="{76D25EC6-82B9-315A-90EE-7F95D6F9F80A}"/>
                </a:ext>
              </a:extLst>
            </p:cNvPr>
            <p:cNvSpPr/>
            <p:nvPr/>
          </p:nvSpPr>
          <p:spPr>
            <a:xfrm>
              <a:off x="1184819" y="356814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1" name="Rechteck: abgerundete Ecken 8">
              <a:extLst>
                <a:ext uri="{FF2B5EF4-FFF2-40B4-BE49-F238E27FC236}">
                  <a16:creationId xmlns:a16="http://schemas.microsoft.com/office/drawing/2014/main" id="{72EBFCFF-F57D-9126-76A6-039A3D74BB79}"/>
                </a:ext>
              </a:extLst>
            </p:cNvPr>
            <p:cNvSpPr/>
            <p:nvPr/>
          </p:nvSpPr>
          <p:spPr>
            <a:xfrm>
              <a:off x="2343237" y="3569650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2" name="Rechteck: abgerundete Ecken 8">
              <a:extLst>
                <a:ext uri="{FF2B5EF4-FFF2-40B4-BE49-F238E27FC236}">
                  <a16:creationId xmlns:a16="http://schemas.microsoft.com/office/drawing/2014/main" id="{3E9577D7-D377-9889-D7FD-C3E7637A0F38}"/>
                </a:ext>
              </a:extLst>
            </p:cNvPr>
            <p:cNvSpPr/>
            <p:nvPr/>
          </p:nvSpPr>
          <p:spPr>
            <a:xfrm>
              <a:off x="1874601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3" name="Rechteck: abgerundete Ecken 8">
              <a:extLst>
                <a:ext uri="{FF2B5EF4-FFF2-40B4-BE49-F238E27FC236}">
                  <a16:creationId xmlns:a16="http://schemas.microsoft.com/office/drawing/2014/main" id="{478E8BFD-0778-90BC-7B0F-BB2019891F14}"/>
                </a:ext>
              </a:extLst>
            </p:cNvPr>
            <p:cNvSpPr/>
            <p:nvPr/>
          </p:nvSpPr>
          <p:spPr>
            <a:xfrm>
              <a:off x="2739719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14" name="Gerader Verbinder 19">
              <a:extLst>
                <a:ext uri="{FF2B5EF4-FFF2-40B4-BE49-F238E27FC236}">
                  <a16:creationId xmlns:a16="http://schemas.microsoft.com/office/drawing/2014/main" id="{E87360F4-C62A-2F8D-D9B2-C383A4BAD292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2548437" y="4055425"/>
              <a:ext cx="396482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9">
              <a:extLst>
                <a:ext uri="{FF2B5EF4-FFF2-40B4-BE49-F238E27FC236}">
                  <a16:creationId xmlns:a16="http://schemas.microsoft.com/office/drawing/2014/main" id="{5EF6B596-169D-2AB6-A750-961A0E57B536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2079801" y="4055425"/>
              <a:ext cx="468636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r Verbinder 19">
              <a:extLst>
                <a:ext uri="{FF2B5EF4-FFF2-40B4-BE49-F238E27FC236}">
                  <a16:creationId xmlns:a16="http://schemas.microsoft.com/office/drawing/2014/main" id="{D38C3357-2F38-F2B8-9562-27B551C4E7CC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3435545" y="3279840"/>
              <a:ext cx="25769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68">
              <a:extLst>
                <a:ext uri="{FF2B5EF4-FFF2-40B4-BE49-F238E27FC236}">
                  <a16:creationId xmlns:a16="http://schemas.microsoft.com/office/drawing/2014/main" id="{BF4DF87A-8316-D35A-23FB-75B588AD2524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3435545" y="3279840"/>
              <a:ext cx="912701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hteck: abgerundete Ecken 6">
              <a:extLst>
                <a:ext uri="{FF2B5EF4-FFF2-40B4-BE49-F238E27FC236}">
                  <a16:creationId xmlns:a16="http://schemas.microsoft.com/office/drawing/2014/main" id="{BF4F2AFA-6BAA-D57A-7E81-47AAF5120AAB}"/>
                </a:ext>
              </a:extLst>
            </p:cNvPr>
            <p:cNvSpPr/>
            <p:nvPr/>
          </p:nvSpPr>
          <p:spPr>
            <a:xfrm>
              <a:off x="3230345" y="2794065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9" name="Rechteck: abgerundete Ecken 8">
              <a:extLst>
                <a:ext uri="{FF2B5EF4-FFF2-40B4-BE49-F238E27FC236}">
                  <a16:creationId xmlns:a16="http://schemas.microsoft.com/office/drawing/2014/main" id="{BB565E48-9714-1599-3CFB-F59EB025EFE6}"/>
                </a:ext>
              </a:extLst>
            </p:cNvPr>
            <p:cNvSpPr/>
            <p:nvPr/>
          </p:nvSpPr>
          <p:spPr>
            <a:xfrm>
              <a:off x="3256114" y="356814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0" name="Rechteck: abgerundete Ecken 8">
              <a:extLst>
                <a:ext uri="{FF2B5EF4-FFF2-40B4-BE49-F238E27FC236}">
                  <a16:creationId xmlns:a16="http://schemas.microsoft.com/office/drawing/2014/main" id="{C01BAC5F-B454-E134-7D11-126FCF931E7B}"/>
                </a:ext>
              </a:extLst>
            </p:cNvPr>
            <p:cNvSpPr/>
            <p:nvPr/>
          </p:nvSpPr>
          <p:spPr>
            <a:xfrm>
              <a:off x="4143046" y="3569650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1" name="Rechteck: abgerundete Ecken 8">
              <a:extLst>
                <a:ext uri="{FF2B5EF4-FFF2-40B4-BE49-F238E27FC236}">
                  <a16:creationId xmlns:a16="http://schemas.microsoft.com/office/drawing/2014/main" id="{A121F4FE-4E00-B178-0A8B-D303AFF33594}"/>
                </a:ext>
              </a:extLst>
            </p:cNvPr>
            <p:cNvSpPr/>
            <p:nvPr/>
          </p:nvSpPr>
          <p:spPr>
            <a:xfrm>
              <a:off x="3945895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2" name="Rechteck: abgerundete Ecken 8">
              <a:extLst>
                <a:ext uri="{FF2B5EF4-FFF2-40B4-BE49-F238E27FC236}">
                  <a16:creationId xmlns:a16="http://schemas.microsoft.com/office/drawing/2014/main" id="{FA8CA64E-5667-E8F5-BC80-89FBDF0E4CBB}"/>
                </a:ext>
              </a:extLst>
            </p:cNvPr>
            <p:cNvSpPr/>
            <p:nvPr/>
          </p:nvSpPr>
          <p:spPr>
            <a:xfrm>
              <a:off x="4811013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23" name="Gerader Verbinder 19">
              <a:extLst>
                <a:ext uri="{FF2B5EF4-FFF2-40B4-BE49-F238E27FC236}">
                  <a16:creationId xmlns:a16="http://schemas.microsoft.com/office/drawing/2014/main" id="{E95D0D12-8FBB-4D7A-5551-26A05EFFACE2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>
              <a:off x="4348246" y="4055425"/>
              <a:ext cx="667967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19">
              <a:extLst>
                <a:ext uri="{FF2B5EF4-FFF2-40B4-BE49-F238E27FC236}">
                  <a16:creationId xmlns:a16="http://schemas.microsoft.com/office/drawing/2014/main" id="{517CF35F-B76C-FEEA-9F4A-887EE7B9A1CB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 flipH="1">
              <a:off x="4151095" y="4055425"/>
              <a:ext cx="197151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r Verbinder 19">
              <a:extLst>
                <a:ext uri="{FF2B5EF4-FFF2-40B4-BE49-F238E27FC236}">
                  <a16:creationId xmlns:a16="http://schemas.microsoft.com/office/drawing/2014/main" id="{D0997A04-8901-61C1-9A42-A13724F29C8A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683678" y="3303499"/>
              <a:ext cx="25768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r Verbinder 68">
              <a:extLst>
                <a:ext uri="{FF2B5EF4-FFF2-40B4-BE49-F238E27FC236}">
                  <a16:creationId xmlns:a16="http://schemas.microsoft.com/office/drawing/2014/main" id="{D12BB2AB-AE8E-3F92-EB8B-11EF0E636DC8}"/>
                </a:ext>
              </a:extLst>
            </p:cNvPr>
            <p:cNvCxnSpPr>
              <a:cxnSpLocks/>
              <a:stCxn id="27" idx="2"/>
              <a:endCxn id="29" idx="0"/>
            </p:cNvCxnSpPr>
            <p:nvPr/>
          </p:nvCxnSpPr>
          <p:spPr>
            <a:xfrm>
              <a:off x="5683678" y="3303499"/>
              <a:ext cx="872943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hteck: abgerundete Ecken 6">
              <a:extLst>
                <a:ext uri="{FF2B5EF4-FFF2-40B4-BE49-F238E27FC236}">
                  <a16:creationId xmlns:a16="http://schemas.microsoft.com/office/drawing/2014/main" id="{D251E5AE-8780-AA4C-C7EF-4A3B9D5E23A2}"/>
                </a:ext>
              </a:extLst>
            </p:cNvPr>
            <p:cNvSpPr/>
            <p:nvPr/>
          </p:nvSpPr>
          <p:spPr>
            <a:xfrm>
              <a:off x="5478478" y="2817724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8" name="Rechteck: abgerundete Ecken 8">
              <a:extLst>
                <a:ext uri="{FF2B5EF4-FFF2-40B4-BE49-F238E27FC236}">
                  <a16:creationId xmlns:a16="http://schemas.microsoft.com/office/drawing/2014/main" id="{D7265CE0-7771-540D-1701-3A445F04B7E6}"/>
                </a:ext>
              </a:extLst>
            </p:cNvPr>
            <p:cNvSpPr/>
            <p:nvPr/>
          </p:nvSpPr>
          <p:spPr>
            <a:xfrm>
              <a:off x="5504246" y="359180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Rechteck: abgerundete Ecken 8">
              <a:extLst>
                <a:ext uri="{FF2B5EF4-FFF2-40B4-BE49-F238E27FC236}">
                  <a16:creationId xmlns:a16="http://schemas.microsoft.com/office/drawing/2014/main" id="{2D19822E-1E5B-F07A-279F-0253BFDCDE4A}"/>
                </a:ext>
              </a:extLst>
            </p:cNvPr>
            <p:cNvSpPr/>
            <p:nvPr/>
          </p:nvSpPr>
          <p:spPr>
            <a:xfrm>
              <a:off x="6351421" y="3593309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30" name="Rechteck: abgerundete Ecken 8">
              <a:extLst>
                <a:ext uri="{FF2B5EF4-FFF2-40B4-BE49-F238E27FC236}">
                  <a16:creationId xmlns:a16="http://schemas.microsoft.com/office/drawing/2014/main" id="{9A6CA3AB-C5F6-FC4A-7AB6-8D5584949A7D}"/>
                </a:ext>
              </a:extLst>
            </p:cNvPr>
            <p:cNvSpPr/>
            <p:nvPr/>
          </p:nvSpPr>
          <p:spPr>
            <a:xfrm>
              <a:off x="6194027" y="448783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31" name="Rechteck: abgerundete Ecken 8">
              <a:extLst>
                <a:ext uri="{FF2B5EF4-FFF2-40B4-BE49-F238E27FC236}">
                  <a16:creationId xmlns:a16="http://schemas.microsoft.com/office/drawing/2014/main" id="{AFF35512-4BE1-532C-8E45-7BDEF59B40EF}"/>
                </a:ext>
              </a:extLst>
            </p:cNvPr>
            <p:cNvSpPr/>
            <p:nvPr/>
          </p:nvSpPr>
          <p:spPr>
            <a:xfrm>
              <a:off x="7059145" y="448783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32" name="Gerader Verbinder 19">
              <a:extLst>
                <a:ext uri="{FF2B5EF4-FFF2-40B4-BE49-F238E27FC236}">
                  <a16:creationId xmlns:a16="http://schemas.microsoft.com/office/drawing/2014/main" id="{A01DB497-E64D-DBD1-CD4C-99D6AEFD73BD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>
              <a:off x="6556621" y="4079084"/>
              <a:ext cx="707724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19">
              <a:extLst>
                <a:ext uri="{FF2B5EF4-FFF2-40B4-BE49-F238E27FC236}">
                  <a16:creationId xmlns:a16="http://schemas.microsoft.com/office/drawing/2014/main" id="{28AEFDEA-0A84-8256-E956-6F2C52C23F59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6399227" y="4079084"/>
              <a:ext cx="157394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17">
              <a:extLst>
                <a:ext uri="{FF2B5EF4-FFF2-40B4-BE49-F238E27FC236}">
                  <a16:creationId xmlns:a16="http://schemas.microsoft.com/office/drawing/2014/main" id="{1AA0208A-DFB7-0E45-442E-335C9B3F6A4B}"/>
                </a:ext>
              </a:extLst>
            </p:cNvPr>
            <p:cNvCxnSpPr>
              <a:cxnSpLocks/>
              <a:stCxn id="8" idx="2"/>
              <a:endCxn id="27" idx="0"/>
            </p:cNvCxnSpPr>
            <p:nvPr/>
          </p:nvCxnSpPr>
          <p:spPr>
            <a:xfrm>
              <a:off x="3106367" y="2362751"/>
              <a:ext cx="2577311" cy="454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: abgerundete Ecken 6">
                  <a:extLst>
                    <a:ext uri="{FF2B5EF4-FFF2-40B4-BE49-F238E27FC236}">
                      <a16:creationId xmlns:a16="http://schemas.microsoft.com/office/drawing/2014/main" id="{6369CFEB-4A20-95D0-D3F4-A8E4556D2C6D}"/>
                    </a:ext>
                  </a:extLst>
                </p:cNvPr>
                <p:cNvSpPr/>
                <p:nvPr/>
              </p:nvSpPr>
              <p:spPr>
                <a:xfrm>
                  <a:off x="4504485" y="2810462"/>
                  <a:ext cx="263007" cy="4857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Rechteck: abgerundete Ecken 6">
                  <a:extLst>
                    <a:ext uri="{FF2B5EF4-FFF2-40B4-BE49-F238E27FC236}">
                      <a16:creationId xmlns:a16="http://schemas.microsoft.com/office/drawing/2014/main" id="{6369CFEB-4A20-95D0-D3F4-A8E4556D2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4485" y="2810462"/>
                  <a:ext cx="263007" cy="485775"/>
                </a:xfrm>
                <a:prstGeom prst="roundRect">
                  <a:avLst/>
                </a:prstGeom>
                <a:blipFill>
                  <a:blip r:embed="rId4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2" name="Textfeld 121">
            <a:extLst>
              <a:ext uri="{FF2B5EF4-FFF2-40B4-BE49-F238E27FC236}">
                <a16:creationId xmlns:a16="http://schemas.microsoft.com/office/drawing/2014/main" id="{580E0489-9784-EDE4-2226-CFB7CE26A276}"/>
              </a:ext>
            </a:extLst>
          </p:cNvPr>
          <p:cNvSpPr txBox="1"/>
          <p:nvPr/>
        </p:nvSpPr>
        <p:spPr>
          <a:xfrm>
            <a:off x="7615080" y="260377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DB1C544B-B46D-9B89-5870-201A8B34CB9E}"/>
              </a:ext>
            </a:extLst>
          </p:cNvPr>
          <p:cNvGrpSpPr/>
          <p:nvPr/>
        </p:nvGrpSpPr>
        <p:grpSpPr>
          <a:xfrm>
            <a:off x="4683444" y="1972227"/>
            <a:ext cx="1965370" cy="2043919"/>
            <a:chOff x="4635456" y="2562777"/>
            <a:chExt cx="1965370" cy="2043919"/>
          </a:xfrm>
        </p:grpSpPr>
        <p:cxnSp>
          <p:nvCxnSpPr>
            <p:cNvPr id="51" name="Gerader Verbinder 397">
              <a:extLst>
                <a:ext uri="{FF2B5EF4-FFF2-40B4-BE49-F238E27FC236}">
                  <a16:creationId xmlns:a16="http://schemas.microsoft.com/office/drawing/2014/main" id="{BB25A888-970C-06A1-7FBF-89624C4F1E2A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 flipH="1">
              <a:off x="4932177" y="2833900"/>
              <a:ext cx="497707" cy="1998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r Verbinder 398">
              <a:extLst>
                <a:ext uri="{FF2B5EF4-FFF2-40B4-BE49-F238E27FC236}">
                  <a16:creationId xmlns:a16="http://schemas.microsoft.com/office/drawing/2014/main" id="{073CDC7F-7F75-104D-9322-D231D21FD1AD}"/>
                </a:ext>
              </a:extLst>
            </p:cNvPr>
            <p:cNvCxnSpPr>
              <a:cxnSpLocks/>
              <a:stCxn id="61" idx="2"/>
              <a:endCxn id="63" idx="0"/>
            </p:cNvCxnSpPr>
            <p:nvPr/>
          </p:nvCxnSpPr>
          <p:spPr>
            <a:xfrm>
              <a:off x="5429884" y="2833900"/>
              <a:ext cx="644749" cy="1998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r Verbinder 399">
              <a:extLst>
                <a:ext uri="{FF2B5EF4-FFF2-40B4-BE49-F238E27FC236}">
                  <a16:creationId xmlns:a16="http://schemas.microsoft.com/office/drawing/2014/main" id="{034001FE-FD97-C792-A68C-660089F8FAB9}"/>
                </a:ext>
              </a:extLst>
            </p:cNvPr>
            <p:cNvCxnSpPr>
              <a:cxnSpLocks/>
              <a:stCxn id="62" idx="2"/>
              <a:endCxn id="64" idx="0"/>
            </p:cNvCxnSpPr>
            <p:nvPr/>
          </p:nvCxnSpPr>
          <p:spPr>
            <a:xfrm flipH="1">
              <a:off x="4749983" y="3304920"/>
              <a:ext cx="182193" cy="1667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r Verbinder 400">
              <a:extLst>
                <a:ext uri="{FF2B5EF4-FFF2-40B4-BE49-F238E27FC236}">
                  <a16:creationId xmlns:a16="http://schemas.microsoft.com/office/drawing/2014/main" id="{CE77F495-ED51-373E-B181-3AE0943F8E0D}"/>
                </a:ext>
              </a:extLst>
            </p:cNvPr>
            <p:cNvCxnSpPr>
              <a:cxnSpLocks/>
              <a:stCxn id="63" idx="2"/>
              <a:endCxn id="65" idx="0"/>
            </p:cNvCxnSpPr>
            <p:nvPr/>
          </p:nvCxnSpPr>
          <p:spPr>
            <a:xfrm flipH="1">
              <a:off x="5867380" y="3304920"/>
              <a:ext cx="207253" cy="12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r Verbinder 401">
              <a:extLst>
                <a:ext uri="{FF2B5EF4-FFF2-40B4-BE49-F238E27FC236}">
                  <a16:creationId xmlns:a16="http://schemas.microsoft.com/office/drawing/2014/main" id="{242DE973-21E9-D5BB-CB7C-3CF3A5D63554}"/>
                </a:ext>
              </a:extLst>
            </p:cNvPr>
            <p:cNvCxnSpPr>
              <a:cxnSpLocks/>
              <a:stCxn id="63" idx="2"/>
              <a:endCxn id="71" idx="0"/>
            </p:cNvCxnSpPr>
            <p:nvPr/>
          </p:nvCxnSpPr>
          <p:spPr>
            <a:xfrm>
              <a:off x="6074633" y="3304920"/>
              <a:ext cx="200532" cy="12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r Verbinder 402">
              <a:extLst>
                <a:ext uri="{FF2B5EF4-FFF2-40B4-BE49-F238E27FC236}">
                  <a16:creationId xmlns:a16="http://schemas.microsoft.com/office/drawing/2014/main" id="{5A536B55-0D7F-99A1-8402-D267610C63E0}"/>
                </a:ext>
              </a:extLst>
            </p:cNvPr>
            <p:cNvCxnSpPr>
              <a:cxnSpLocks/>
              <a:stCxn id="71" idx="2"/>
              <a:endCxn id="66" idx="0"/>
            </p:cNvCxnSpPr>
            <p:nvPr/>
          </p:nvCxnSpPr>
          <p:spPr>
            <a:xfrm flipH="1">
              <a:off x="6132776" y="3701072"/>
              <a:ext cx="142389" cy="1487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r Verbinder 403">
              <a:extLst>
                <a:ext uri="{FF2B5EF4-FFF2-40B4-BE49-F238E27FC236}">
                  <a16:creationId xmlns:a16="http://schemas.microsoft.com/office/drawing/2014/main" id="{57F0F868-D0F5-5791-5B79-01F0978C2CFE}"/>
                </a:ext>
              </a:extLst>
            </p:cNvPr>
            <p:cNvCxnSpPr>
              <a:cxnSpLocks/>
              <a:stCxn id="71" idx="2"/>
              <a:endCxn id="67" idx="0"/>
            </p:cNvCxnSpPr>
            <p:nvPr/>
          </p:nvCxnSpPr>
          <p:spPr>
            <a:xfrm>
              <a:off x="6275165" y="3701072"/>
              <a:ext cx="211135" cy="1487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r Verbinder 404">
              <a:extLst>
                <a:ext uri="{FF2B5EF4-FFF2-40B4-BE49-F238E27FC236}">
                  <a16:creationId xmlns:a16="http://schemas.microsoft.com/office/drawing/2014/main" id="{E0781815-C0C0-3F96-49FC-1E40BF941020}"/>
                </a:ext>
              </a:extLst>
            </p:cNvPr>
            <p:cNvCxnSpPr>
              <a:cxnSpLocks/>
              <a:stCxn id="62" idx="2"/>
              <a:endCxn id="68" idx="0"/>
            </p:cNvCxnSpPr>
            <p:nvPr/>
          </p:nvCxnSpPr>
          <p:spPr>
            <a:xfrm>
              <a:off x="4932177" y="3304920"/>
              <a:ext cx="183132" cy="161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r Verbinder 405">
              <a:extLst>
                <a:ext uri="{FF2B5EF4-FFF2-40B4-BE49-F238E27FC236}">
                  <a16:creationId xmlns:a16="http://schemas.microsoft.com/office/drawing/2014/main" id="{47530217-F86B-7134-D256-877520BACA27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4969801" y="3737859"/>
              <a:ext cx="145508" cy="1119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r Verbinder 406">
              <a:extLst>
                <a:ext uri="{FF2B5EF4-FFF2-40B4-BE49-F238E27FC236}">
                  <a16:creationId xmlns:a16="http://schemas.microsoft.com/office/drawing/2014/main" id="{03F81B6F-B1D8-DB1C-6B2F-0194F167520C}"/>
                </a:ext>
              </a:extLst>
            </p:cNvPr>
            <p:cNvCxnSpPr>
              <a:cxnSpLocks/>
              <a:stCxn id="68" idx="2"/>
              <a:endCxn id="70" idx="0"/>
            </p:cNvCxnSpPr>
            <p:nvPr/>
          </p:nvCxnSpPr>
          <p:spPr>
            <a:xfrm>
              <a:off x="5115308" y="3737859"/>
              <a:ext cx="209387" cy="1119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hteck: abgerundete Ecken 407">
              <a:extLst>
                <a:ext uri="{FF2B5EF4-FFF2-40B4-BE49-F238E27FC236}">
                  <a16:creationId xmlns:a16="http://schemas.microsoft.com/office/drawing/2014/main" id="{65E59975-88BE-7BD8-A708-A456AA143586}"/>
                </a:ext>
              </a:extLst>
            </p:cNvPr>
            <p:cNvSpPr/>
            <p:nvPr/>
          </p:nvSpPr>
          <p:spPr>
            <a:xfrm>
              <a:off x="5315357" y="2562777"/>
              <a:ext cx="229054" cy="2711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/>
            </a:p>
          </p:txBody>
        </p:sp>
        <p:sp>
          <p:nvSpPr>
            <p:cNvPr id="62" name="Rechteck: abgerundete Ecken 408">
              <a:extLst>
                <a:ext uri="{FF2B5EF4-FFF2-40B4-BE49-F238E27FC236}">
                  <a16:creationId xmlns:a16="http://schemas.microsoft.com/office/drawing/2014/main" id="{49734B8A-CB27-FCCC-82C5-0BF27B52A8E5}"/>
                </a:ext>
              </a:extLst>
            </p:cNvPr>
            <p:cNvSpPr/>
            <p:nvPr/>
          </p:nvSpPr>
          <p:spPr>
            <a:xfrm>
              <a:off x="4817649" y="3033797"/>
              <a:ext cx="229054" cy="2711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latin typeface="Cambria Math" panose="02040503050406030204" pitchFamily="18" charset="0"/>
              </a:endParaRPr>
            </a:p>
          </p:txBody>
        </p:sp>
        <p:sp>
          <p:nvSpPr>
            <p:cNvPr id="63" name="Rechteck: abgerundete Ecken 409">
              <a:extLst>
                <a:ext uri="{FF2B5EF4-FFF2-40B4-BE49-F238E27FC236}">
                  <a16:creationId xmlns:a16="http://schemas.microsoft.com/office/drawing/2014/main" id="{5C3561EC-1AC7-4E1C-E2F5-2388B8C7F6D9}"/>
                </a:ext>
              </a:extLst>
            </p:cNvPr>
            <p:cNvSpPr/>
            <p:nvPr/>
          </p:nvSpPr>
          <p:spPr>
            <a:xfrm>
              <a:off x="5960106" y="3033797"/>
              <a:ext cx="229054" cy="2711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/>
            </a:p>
          </p:txBody>
        </p:sp>
        <p:sp>
          <p:nvSpPr>
            <p:cNvPr id="64" name="Rechteck: abgerundete Ecken 410">
              <a:extLst>
                <a:ext uri="{FF2B5EF4-FFF2-40B4-BE49-F238E27FC236}">
                  <a16:creationId xmlns:a16="http://schemas.microsoft.com/office/drawing/2014/main" id="{35E96200-F108-2319-B20E-3C9BC86208E3}"/>
                </a:ext>
              </a:extLst>
            </p:cNvPr>
            <p:cNvSpPr/>
            <p:nvPr/>
          </p:nvSpPr>
          <p:spPr>
            <a:xfrm>
              <a:off x="4635456" y="3471716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latin typeface="Cambria Math" panose="02040503050406030204" pitchFamily="18" charset="0"/>
              </a:endParaRPr>
            </a:p>
          </p:txBody>
        </p:sp>
        <p:sp>
          <p:nvSpPr>
            <p:cNvPr id="65" name="Rechteck: abgerundete Ecken 411">
              <a:extLst>
                <a:ext uri="{FF2B5EF4-FFF2-40B4-BE49-F238E27FC236}">
                  <a16:creationId xmlns:a16="http://schemas.microsoft.com/office/drawing/2014/main" id="{A3CE5739-405B-B16E-5103-094926B27676}"/>
                </a:ext>
              </a:extLst>
            </p:cNvPr>
            <p:cNvSpPr/>
            <p:nvPr/>
          </p:nvSpPr>
          <p:spPr>
            <a:xfrm>
              <a:off x="5752853" y="3429949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350" i="1" dirty="0">
                  <a:latin typeface="Cambria Math" panose="02040503050406030204" pitchFamily="18" charset="0"/>
                </a:rPr>
                <a:t> </a:t>
              </a:r>
            </a:p>
          </p:txBody>
        </p:sp>
        <p:sp>
          <p:nvSpPr>
            <p:cNvPr id="66" name="Rechteck: abgerundete Ecken 412">
              <a:extLst>
                <a:ext uri="{FF2B5EF4-FFF2-40B4-BE49-F238E27FC236}">
                  <a16:creationId xmlns:a16="http://schemas.microsoft.com/office/drawing/2014/main" id="{3F6097D7-F892-FD6A-301F-2B5FE18F2160}"/>
                </a:ext>
              </a:extLst>
            </p:cNvPr>
            <p:cNvSpPr/>
            <p:nvPr/>
          </p:nvSpPr>
          <p:spPr>
            <a:xfrm>
              <a:off x="6018249" y="3849798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latin typeface="Cambria Math" panose="02040503050406030204" pitchFamily="18" charset="0"/>
              </a:endParaRPr>
            </a:p>
          </p:txBody>
        </p:sp>
        <p:sp>
          <p:nvSpPr>
            <p:cNvPr id="67" name="Rechteck: abgerundete Ecken 413">
              <a:extLst>
                <a:ext uri="{FF2B5EF4-FFF2-40B4-BE49-F238E27FC236}">
                  <a16:creationId xmlns:a16="http://schemas.microsoft.com/office/drawing/2014/main" id="{4D1A25E6-D806-98AF-33B7-521F4FAF08EE}"/>
                </a:ext>
              </a:extLst>
            </p:cNvPr>
            <p:cNvSpPr/>
            <p:nvPr/>
          </p:nvSpPr>
          <p:spPr>
            <a:xfrm>
              <a:off x="6371772" y="3849798"/>
              <a:ext cx="229054" cy="2711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>
                <a:solidFill>
                  <a:schemeClr val="lt1"/>
                </a:solidFill>
              </a:endParaRPr>
            </a:p>
          </p:txBody>
        </p:sp>
        <p:sp>
          <p:nvSpPr>
            <p:cNvPr id="68" name="Rechteck: abgerundete Ecken 414">
              <a:extLst>
                <a:ext uri="{FF2B5EF4-FFF2-40B4-BE49-F238E27FC236}">
                  <a16:creationId xmlns:a16="http://schemas.microsoft.com/office/drawing/2014/main" id="{BF656806-CB26-3914-D25E-66E265FA19D7}"/>
                </a:ext>
              </a:extLst>
            </p:cNvPr>
            <p:cNvSpPr/>
            <p:nvPr/>
          </p:nvSpPr>
          <p:spPr>
            <a:xfrm>
              <a:off x="5000781" y="3466736"/>
              <a:ext cx="229054" cy="2711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/>
            </a:p>
          </p:txBody>
        </p:sp>
        <p:sp>
          <p:nvSpPr>
            <p:cNvPr id="69" name="Rechteck: abgerundete Ecken 415">
              <a:extLst>
                <a:ext uri="{FF2B5EF4-FFF2-40B4-BE49-F238E27FC236}">
                  <a16:creationId xmlns:a16="http://schemas.microsoft.com/office/drawing/2014/main" id="{FD33D577-ECF6-339C-D6BE-258307344734}"/>
                </a:ext>
              </a:extLst>
            </p:cNvPr>
            <p:cNvSpPr/>
            <p:nvPr/>
          </p:nvSpPr>
          <p:spPr>
            <a:xfrm>
              <a:off x="4855274" y="3849798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0" name="Rechteck: abgerundete Ecken 416">
              <a:extLst>
                <a:ext uri="{FF2B5EF4-FFF2-40B4-BE49-F238E27FC236}">
                  <a16:creationId xmlns:a16="http://schemas.microsoft.com/office/drawing/2014/main" id="{8F0F980D-737D-F0DD-A16F-7E5D27CAF0CF}"/>
                </a:ext>
              </a:extLst>
            </p:cNvPr>
            <p:cNvSpPr/>
            <p:nvPr/>
          </p:nvSpPr>
          <p:spPr>
            <a:xfrm>
              <a:off x="5210168" y="3849798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350" i="1" dirty="0">
                  <a:latin typeface="Cambria Math" panose="02040503050406030204" pitchFamily="18" charset="0"/>
                </a:rPr>
                <a:t> </a:t>
              </a:r>
            </a:p>
          </p:txBody>
        </p:sp>
        <p:sp>
          <p:nvSpPr>
            <p:cNvPr id="71" name="Rechteck: abgerundete Ecken 417">
              <a:extLst>
                <a:ext uri="{FF2B5EF4-FFF2-40B4-BE49-F238E27FC236}">
                  <a16:creationId xmlns:a16="http://schemas.microsoft.com/office/drawing/2014/main" id="{AD1BF91E-5276-229B-B1B9-C30E2141ABD2}"/>
                </a:ext>
              </a:extLst>
            </p:cNvPr>
            <p:cNvSpPr/>
            <p:nvPr/>
          </p:nvSpPr>
          <p:spPr>
            <a:xfrm>
              <a:off x="6160638" y="3429949"/>
              <a:ext cx="229054" cy="27112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latin typeface="Cambria Math" panose="02040503050406030204" pitchFamily="18" charset="0"/>
              </a:endParaRPr>
            </a:p>
          </p:txBody>
        </p:sp>
        <p:sp>
          <p:nvSpPr>
            <p:cNvPr id="124" name="Rechteck: abgerundete Ecken 413">
              <a:extLst>
                <a:ext uri="{FF2B5EF4-FFF2-40B4-BE49-F238E27FC236}">
                  <a16:creationId xmlns:a16="http://schemas.microsoft.com/office/drawing/2014/main" id="{18F72042-379C-1DE2-79F0-CF8963C5A827}"/>
                </a:ext>
              </a:extLst>
            </p:cNvPr>
            <p:cNvSpPr/>
            <p:nvPr/>
          </p:nvSpPr>
          <p:spPr>
            <a:xfrm>
              <a:off x="6371772" y="4335573"/>
              <a:ext cx="229054" cy="2711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35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BE5B9B95-391D-0E4D-4493-BA2A1E31E070}"/>
                </a:ext>
              </a:extLst>
            </p:cNvPr>
            <p:cNvCxnSpPr>
              <a:stCxn id="67" idx="2"/>
              <a:endCxn id="124" idx="0"/>
            </p:cNvCxnSpPr>
            <p:nvPr/>
          </p:nvCxnSpPr>
          <p:spPr>
            <a:xfrm>
              <a:off x="6486299" y="4120921"/>
              <a:ext cx="0" cy="214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itel 1">
                <a:extLst>
                  <a:ext uri="{FF2B5EF4-FFF2-40B4-BE49-F238E27FC236}">
                    <a16:creationId xmlns:a16="http://schemas.microsoft.com/office/drawing/2014/main" id="{2006608D-E649-4930-1230-0637F789A3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</p:spPr>
            <p:txBody>
              <a:bodyPr/>
              <a:lstStyle/>
              <a:p>
                <a:pPr/>
                <a:r>
                  <a:rPr lang="de-DE" dirty="0"/>
                  <a:t>Semantic Game </a:t>
                </a:r>
                <a:br>
                  <a:rPr lang="de-DE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Hist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Ter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3200" i="1"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7" name="Titel 1">
                <a:extLst>
                  <a:ext uri="{FF2B5EF4-FFF2-40B4-BE49-F238E27FC236}">
                    <a16:creationId xmlns:a16="http://schemas.microsoft.com/office/drawing/2014/main" id="{2006608D-E649-4930-1230-0637F789A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  <a:blipFill>
                <a:blip r:embed="rId5"/>
                <a:stretch>
                  <a:fillRect l="-3215" t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A82D3FE1-48AE-D0A5-3EAB-4009AF75CB37}"/>
              </a:ext>
            </a:extLst>
          </p:cNvPr>
          <p:cNvCxnSpPr>
            <a:cxnSpLocks/>
          </p:cNvCxnSpPr>
          <p:nvPr/>
        </p:nvCxnSpPr>
        <p:spPr>
          <a:xfrm>
            <a:off x="971550" y="2343298"/>
            <a:ext cx="715327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Freihandform 132">
            <a:extLst>
              <a:ext uri="{FF2B5EF4-FFF2-40B4-BE49-F238E27FC236}">
                <a16:creationId xmlns:a16="http://schemas.microsoft.com/office/drawing/2014/main" id="{475C27F8-02E3-95E0-B945-26D4B5C92194}"/>
              </a:ext>
            </a:extLst>
          </p:cNvPr>
          <p:cNvSpPr/>
          <p:nvPr/>
        </p:nvSpPr>
        <p:spPr>
          <a:xfrm>
            <a:off x="447675" y="2717094"/>
            <a:ext cx="7833738" cy="1007181"/>
          </a:xfrm>
          <a:custGeom>
            <a:avLst/>
            <a:gdLst>
              <a:gd name="connsiteX0" fmla="*/ 0 w 7833738"/>
              <a:gd name="connsiteY0" fmla="*/ 16581 h 1007181"/>
              <a:gd name="connsiteX1" fmla="*/ 1038225 w 7833738"/>
              <a:gd name="connsiteY1" fmla="*/ 54681 h 1007181"/>
              <a:gd name="connsiteX2" fmla="*/ 1085850 w 7833738"/>
              <a:gd name="connsiteY2" fmla="*/ 426156 h 1007181"/>
              <a:gd name="connsiteX3" fmla="*/ 1571625 w 7833738"/>
              <a:gd name="connsiteY3" fmla="*/ 445206 h 1007181"/>
              <a:gd name="connsiteX4" fmla="*/ 1562100 w 7833738"/>
              <a:gd name="connsiteY4" fmla="*/ 92781 h 1007181"/>
              <a:gd name="connsiteX5" fmla="*/ 1847850 w 7833738"/>
              <a:gd name="connsiteY5" fmla="*/ 26106 h 1007181"/>
              <a:gd name="connsiteX6" fmla="*/ 1971675 w 7833738"/>
              <a:gd name="connsiteY6" fmla="*/ 464256 h 1007181"/>
              <a:gd name="connsiteX7" fmla="*/ 2457450 w 7833738"/>
              <a:gd name="connsiteY7" fmla="*/ 435681 h 1007181"/>
              <a:gd name="connsiteX8" fmla="*/ 2628900 w 7833738"/>
              <a:gd name="connsiteY8" fmla="*/ 54681 h 1007181"/>
              <a:gd name="connsiteX9" fmla="*/ 2924175 w 7833738"/>
              <a:gd name="connsiteY9" fmla="*/ 83256 h 1007181"/>
              <a:gd name="connsiteX10" fmla="*/ 3000375 w 7833738"/>
              <a:gd name="connsiteY10" fmla="*/ 473781 h 1007181"/>
              <a:gd name="connsiteX11" fmla="*/ 3571875 w 7833738"/>
              <a:gd name="connsiteY11" fmla="*/ 464256 h 1007181"/>
              <a:gd name="connsiteX12" fmla="*/ 4010025 w 7833738"/>
              <a:gd name="connsiteY12" fmla="*/ 159456 h 1007181"/>
              <a:gd name="connsiteX13" fmla="*/ 4524375 w 7833738"/>
              <a:gd name="connsiteY13" fmla="*/ 111831 h 1007181"/>
              <a:gd name="connsiteX14" fmla="*/ 4486275 w 7833738"/>
              <a:gd name="connsiteY14" fmla="*/ 502356 h 1007181"/>
              <a:gd name="connsiteX15" fmla="*/ 4657725 w 7833738"/>
              <a:gd name="connsiteY15" fmla="*/ 445206 h 1007181"/>
              <a:gd name="connsiteX16" fmla="*/ 5238750 w 7833738"/>
              <a:gd name="connsiteY16" fmla="*/ 521406 h 1007181"/>
              <a:gd name="connsiteX17" fmla="*/ 5229225 w 7833738"/>
              <a:gd name="connsiteY17" fmla="*/ 121356 h 1007181"/>
              <a:gd name="connsiteX18" fmla="*/ 5676900 w 7833738"/>
              <a:gd name="connsiteY18" fmla="*/ 83256 h 1007181"/>
              <a:gd name="connsiteX19" fmla="*/ 5629275 w 7833738"/>
              <a:gd name="connsiteY19" fmla="*/ 464256 h 1007181"/>
              <a:gd name="connsiteX20" fmla="*/ 5867400 w 7833738"/>
              <a:gd name="connsiteY20" fmla="*/ 492831 h 1007181"/>
              <a:gd name="connsiteX21" fmla="*/ 5915025 w 7833738"/>
              <a:gd name="connsiteY21" fmla="*/ 930981 h 1007181"/>
              <a:gd name="connsiteX22" fmla="*/ 6257925 w 7833738"/>
              <a:gd name="connsiteY22" fmla="*/ 940506 h 1007181"/>
              <a:gd name="connsiteX23" fmla="*/ 7639050 w 7833738"/>
              <a:gd name="connsiteY23" fmla="*/ 959556 h 1007181"/>
              <a:gd name="connsiteX24" fmla="*/ 7791450 w 7833738"/>
              <a:gd name="connsiteY24" fmla="*/ 1007181 h 100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833738" h="1007181">
                <a:moveTo>
                  <a:pt x="0" y="16581"/>
                </a:moveTo>
                <a:lnTo>
                  <a:pt x="1038225" y="54681"/>
                </a:lnTo>
                <a:cubicBezTo>
                  <a:pt x="1219200" y="122944"/>
                  <a:pt x="996950" y="361069"/>
                  <a:pt x="1085850" y="426156"/>
                </a:cubicBezTo>
                <a:cubicBezTo>
                  <a:pt x="1174750" y="491243"/>
                  <a:pt x="1492250" y="500768"/>
                  <a:pt x="1571625" y="445206"/>
                </a:cubicBezTo>
                <a:cubicBezTo>
                  <a:pt x="1651000" y="389644"/>
                  <a:pt x="1516063" y="162631"/>
                  <a:pt x="1562100" y="92781"/>
                </a:cubicBezTo>
                <a:cubicBezTo>
                  <a:pt x="1608137" y="22931"/>
                  <a:pt x="1779588" y="-35806"/>
                  <a:pt x="1847850" y="26106"/>
                </a:cubicBezTo>
                <a:cubicBezTo>
                  <a:pt x="1916112" y="88018"/>
                  <a:pt x="1870075" y="395993"/>
                  <a:pt x="1971675" y="464256"/>
                </a:cubicBezTo>
                <a:cubicBezTo>
                  <a:pt x="2073275" y="532519"/>
                  <a:pt x="2347913" y="503943"/>
                  <a:pt x="2457450" y="435681"/>
                </a:cubicBezTo>
                <a:cubicBezTo>
                  <a:pt x="2566987" y="367419"/>
                  <a:pt x="2551113" y="113419"/>
                  <a:pt x="2628900" y="54681"/>
                </a:cubicBezTo>
                <a:cubicBezTo>
                  <a:pt x="2706688" y="-4057"/>
                  <a:pt x="2862263" y="13406"/>
                  <a:pt x="2924175" y="83256"/>
                </a:cubicBezTo>
                <a:cubicBezTo>
                  <a:pt x="2986087" y="153106"/>
                  <a:pt x="2892425" y="410281"/>
                  <a:pt x="3000375" y="473781"/>
                </a:cubicBezTo>
                <a:cubicBezTo>
                  <a:pt x="3108325" y="537281"/>
                  <a:pt x="3403600" y="516643"/>
                  <a:pt x="3571875" y="464256"/>
                </a:cubicBezTo>
                <a:cubicBezTo>
                  <a:pt x="3740150" y="411869"/>
                  <a:pt x="3851275" y="218193"/>
                  <a:pt x="4010025" y="159456"/>
                </a:cubicBezTo>
                <a:cubicBezTo>
                  <a:pt x="4168775" y="100719"/>
                  <a:pt x="4445000" y="54681"/>
                  <a:pt x="4524375" y="111831"/>
                </a:cubicBezTo>
                <a:cubicBezTo>
                  <a:pt x="4603750" y="168981"/>
                  <a:pt x="4464050" y="446794"/>
                  <a:pt x="4486275" y="502356"/>
                </a:cubicBezTo>
                <a:cubicBezTo>
                  <a:pt x="4508500" y="557918"/>
                  <a:pt x="4532313" y="442031"/>
                  <a:pt x="4657725" y="445206"/>
                </a:cubicBezTo>
                <a:cubicBezTo>
                  <a:pt x="4783137" y="448381"/>
                  <a:pt x="5143500" y="575381"/>
                  <a:pt x="5238750" y="521406"/>
                </a:cubicBezTo>
                <a:cubicBezTo>
                  <a:pt x="5334000" y="467431"/>
                  <a:pt x="5156200" y="194381"/>
                  <a:pt x="5229225" y="121356"/>
                </a:cubicBezTo>
                <a:cubicBezTo>
                  <a:pt x="5302250" y="48331"/>
                  <a:pt x="5610225" y="26106"/>
                  <a:pt x="5676900" y="83256"/>
                </a:cubicBezTo>
                <a:cubicBezTo>
                  <a:pt x="5743575" y="140406"/>
                  <a:pt x="5597525" y="395994"/>
                  <a:pt x="5629275" y="464256"/>
                </a:cubicBezTo>
                <a:cubicBezTo>
                  <a:pt x="5661025" y="532519"/>
                  <a:pt x="5819775" y="415043"/>
                  <a:pt x="5867400" y="492831"/>
                </a:cubicBezTo>
                <a:cubicBezTo>
                  <a:pt x="5915025" y="570619"/>
                  <a:pt x="5849938" y="856369"/>
                  <a:pt x="5915025" y="930981"/>
                </a:cubicBezTo>
                <a:cubicBezTo>
                  <a:pt x="5980113" y="1005594"/>
                  <a:pt x="6257925" y="940506"/>
                  <a:pt x="6257925" y="940506"/>
                </a:cubicBezTo>
                <a:lnTo>
                  <a:pt x="7639050" y="959556"/>
                </a:lnTo>
                <a:cubicBezTo>
                  <a:pt x="7894637" y="970668"/>
                  <a:pt x="7843043" y="988924"/>
                  <a:pt x="7791450" y="1007181"/>
                </a:cubicBezTo>
              </a:path>
            </a:pathLst>
          </a:cu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117F2F74-3E35-9E1A-D831-72F2F196D13B}"/>
                  </a:ext>
                </a:extLst>
              </p:cNvPr>
              <p:cNvSpPr txBox="1"/>
              <p:nvPr/>
            </p:nvSpPr>
            <p:spPr>
              <a:xfrm>
                <a:off x="7680645" y="3766032"/>
                <a:ext cx="558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0" dirty="0" smtClean="0">
                          <a:latin typeface="Cambria Math" panose="02040503050406030204" pitchFamily="18" charset="0"/>
                        </a:rPr>
                        <m:t>Ter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117F2F74-3E35-9E1A-D831-72F2F196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645" y="3766032"/>
                <a:ext cx="5581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D8F6928B-4B60-AE1D-4588-F58A9E139CA5}"/>
                  </a:ext>
                </a:extLst>
              </p:cNvPr>
              <p:cNvSpPr txBox="1"/>
              <p:nvPr/>
            </p:nvSpPr>
            <p:spPr>
              <a:xfrm>
                <a:off x="7690170" y="1932209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dirty="0" smtClean="0">
                          <a:latin typeface="Cambria Math" panose="02040503050406030204" pitchFamily="18" charset="0"/>
                        </a:rPr>
                        <m:t>Stat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D8F6928B-4B60-AE1D-4588-F58A9E13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70" y="1932209"/>
                <a:ext cx="6142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CF376952-8FFD-2176-5CB7-555AE8E1BC46}"/>
              </a:ext>
            </a:extLst>
          </p:cNvPr>
          <p:cNvCxnSpPr/>
          <p:nvPr/>
        </p:nvCxnSpPr>
        <p:spPr>
          <a:xfrm>
            <a:off x="447675" y="5648325"/>
            <a:ext cx="767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BA36B71D-F89D-9446-A3E7-D4049DD4B064}"/>
              </a:ext>
            </a:extLst>
          </p:cNvPr>
          <p:cNvCxnSpPr/>
          <p:nvPr/>
        </p:nvCxnSpPr>
        <p:spPr>
          <a:xfrm>
            <a:off x="457200" y="5476875"/>
            <a:ext cx="0" cy="314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feld 139">
                <a:extLst>
                  <a:ext uri="{FF2B5EF4-FFF2-40B4-BE49-F238E27FC236}">
                    <a16:creationId xmlns:a16="http://schemas.microsoft.com/office/drawing/2014/main" id="{7AC404A4-6E75-9F11-3621-47E93338697E}"/>
                  </a:ext>
                </a:extLst>
              </p:cNvPr>
              <p:cNvSpPr txBox="1"/>
              <p:nvPr/>
            </p:nvSpPr>
            <p:spPr>
              <a:xfrm>
                <a:off x="6062153" y="5690082"/>
                <a:ext cx="2032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,⊴</m:t>
                        </m:r>
                      </m:e>
                    </m:d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linear </a:t>
                </a:r>
                <a:r>
                  <a:rPr lang="de-DE" dirty="0" err="1"/>
                  <a:t>order</a:t>
                </a:r>
                <a:endParaRPr lang="de-DE" dirty="0"/>
              </a:p>
            </p:txBody>
          </p:sp>
        </mc:Choice>
        <mc:Fallback xmlns="">
          <p:sp>
            <p:nvSpPr>
              <p:cNvPr id="140" name="Textfeld 139">
                <a:extLst>
                  <a:ext uri="{FF2B5EF4-FFF2-40B4-BE49-F238E27FC236}">
                    <a16:creationId xmlns:a16="http://schemas.microsoft.com/office/drawing/2014/main" id="{7AC404A4-6E75-9F11-3621-47E93338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153" y="5690082"/>
                <a:ext cx="2032031" cy="369332"/>
              </a:xfrm>
              <a:prstGeom prst="rect">
                <a:avLst/>
              </a:prstGeom>
              <a:blipFill>
                <a:blip r:embed="rId8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7B29168-5F08-968A-316A-22D524A8AF47}"/>
                  </a:ext>
                </a:extLst>
              </p:cNvPr>
              <p:cNvSpPr txBox="1"/>
              <p:nvPr/>
            </p:nvSpPr>
            <p:spPr>
              <a:xfrm>
                <a:off x="190941" y="5779498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7B29168-5F08-968A-316A-22D524A8A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1" y="5779498"/>
                <a:ext cx="5325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930A4E11-430E-DAC9-F864-C48BC1FF9D94}"/>
              </a:ext>
            </a:extLst>
          </p:cNvPr>
          <p:cNvCxnSpPr>
            <a:stCxn id="10" idx="2"/>
          </p:cNvCxnSpPr>
          <p:nvPr/>
        </p:nvCxnSpPr>
        <p:spPr>
          <a:xfrm flipH="1">
            <a:off x="457200" y="3063305"/>
            <a:ext cx="785860" cy="25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B4E6D589-0946-86C5-C499-6B931C4FDAB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565686" y="3512392"/>
            <a:ext cx="4145657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74529ED-14A5-A9D1-AC7E-01A897E0708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301815" y="3512392"/>
            <a:ext cx="668506" cy="212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2DF60CE-009D-A72D-13E9-B11C8BB9682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211851" y="3063305"/>
            <a:ext cx="370684" cy="25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11D916BC-7A55-58DA-8633-5F21CF3A260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2534477" y="3512392"/>
            <a:ext cx="4982118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D6108A86-0A7F-F5A3-713E-9A231B5DB321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857269" y="3512392"/>
            <a:ext cx="2081843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C74B5A7-6E0D-0E0F-BA33-C70C67C43674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2558802" y="3075163"/>
            <a:ext cx="704550" cy="257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78216E35-111B-D1BC-DE94-B5ADA98A684F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480454" y="3524250"/>
            <a:ext cx="105524" cy="210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E41933B8-AD24-B351-7CC8-C254F8288C84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990613" y="3524250"/>
            <a:ext cx="103040" cy="210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8E84206B-8F0D-86E4-00D0-21EBED524EA0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3069112" y="3152289"/>
            <a:ext cx="1728859" cy="248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455983E0-C4EA-F54C-66A0-EAA2F3B17665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4802070" y="3530371"/>
            <a:ext cx="215719" cy="210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ADFFC040-523B-4A4D-6B9F-0FE20D4F5C37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5372683" y="3530371"/>
            <a:ext cx="2130396" cy="212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FF0EF426-F95F-AAD5-774C-DD2BC2D8FD46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3684851" y="3110522"/>
            <a:ext cx="2230517" cy="252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Gerade Verbindung mit Pfeil 183">
            <a:extLst>
              <a:ext uri="{FF2B5EF4-FFF2-40B4-BE49-F238E27FC236}">
                <a16:creationId xmlns:a16="http://schemas.microsoft.com/office/drawing/2014/main" id="{6EFF376D-13A6-87F5-5CCD-642B5A901D17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6155543" y="3530371"/>
            <a:ext cx="25221" cy="211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0072B8DA-605F-EAE7-FF65-C249794CCD45}"/>
              </a:ext>
            </a:extLst>
          </p:cNvPr>
          <p:cNvCxnSpPr>
            <a:cxnSpLocks/>
            <a:stCxn id="124" idx="2"/>
          </p:cNvCxnSpPr>
          <p:nvPr/>
        </p:nvCxnSpPr>
        <p:spPr>
          <a:xfrm>
            <a:off x="6534287" y="4016146"/>
            <a:ext cx="114527" cy="161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13A59468-D104-9E63-571C-1AACCA6DBBAA}"/>
                  </a:ext>
                </a:extLst>
              </p:cNvPr>
              <p:cNvSpPr txBox="1"/>
              <p:nvPr/>
            </p:nvSpPr>
            <p:spPr>
              <a:xfrm>
                <a:off x="7048447" y="4501925"/>
                <a:ext cx="17097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br>
                  <a:rPr lang="de-DE" dirty="0"/>
                </a:br>
                <a:r>
                  <a:rPr lang="de-DE" dirty="0" err="1"/>
                  <a:t>payoff-function</a:t>
                </a:r>
                <a:endParaRPr lang="de-DE" dirty="0"/>
              </a:p>
            </p:txBody>
          </p:sp>
        </mc:Choice>
        <mc:Fallback xmlns=""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13A59468-D104-9E63-571C-1AACCA6D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47" y="4501925"/>
                <a:ext cx="1709763" cy="646331"/>
              </a:xfrm>
              <a:prstGeom prst="rect">
                <a:avLst/>
              </a:prstGeom>
              <a:blipFill>
                <a:blip r:embed="rId10"/>
                <a:stretch>
                  <a:fillRect l="-2206" r="-220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Rechteck 191">
            <a:extLst>
              <a:ext uri="{FF2B5EF4-FFF2-40B4-BE49-F238E27FC236}">
                <a16:creationId xmlns:a16="http://schemas.microsoft.com/office/drawing/2014/main" id="{EEBF2DBE-7FE3-AE7A-900F-C1E63F931E7A}"/>
              </a:ext>
            </a:extLst>
          </p:cNvPr>
          <p:cNvSpPr/>
          <p:nvPr/>
        </p:nvSpPr>
        <p:spPr>
          <a:xfrm>
            <a:off x="352425" y="2301541"/>
            <a:ext cx="619125" cy="112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63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/>
      <p:bldP spid="135" grpId="0"/>
      <p:bldP spid="140" grpId="0"/>
      <p:bldP spid="143" grpId="0"/>
      <p:bldP spid="19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itel 1">
                <a:extLst>
                  <a:ext uri="{FF2B5EF4-FFF2-40B4-BE49-F238E27FC236}">
                    <a16:creationId xmlns:a16="http://schemas.microsoft.com/office/drawing/2014/main" id="{2006608D-E649-4930-1230-0637F789A3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</p:spPr>
            <p:txBody>
              <a:bodyPr/>
              <a:lstStyle/>
              <a:p>
                <a:pPr/>
                <a:r>
                  <a:rPr lang="de-DE" dirty="0"/>
                  <a:t>Semantic Game </a:t>
                </a:r>
                <a:br>
                  <a:rPr lang="de-DE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𝓅</m:t>
                          </m:r>
                        </m:sub>
                      </m:sSub>
                      <m:d>
                        <m:dPr>
                          <m:ctrlPr>
                            <a:rPr lang="de-DE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32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7" name="Titel 1">
                <a:extLst>
                  <a:ext uri="{FF2B5EF4-FFF2-40B4-BE49-F238E27FC236}">
                    <a16:creationId xmlns:a16="http://schemas.microsoft.com/office/drawing/2014/main" id="{2006608D-E649-4930-1230-0637F789A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325563"/>
              </a:xfrm>
              <a:blipFill>
                <a:blip r:embed="rId3"/>
                <a:stretch>
                  <a:fillRect l="-3215" t="-8571" b="-19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CF376952-8FFD-2176-5CB7-555AE8E1BC46}"/>
              </a:ext>
            </a:extLst>
          </p:cNvPr>
          <p:cNvCxnSpPr/>
          <p:nvPr/>
        </p:nvCxnSpPr>
        <p:spPr>
          <a:xfrm>
            <a:off x="447675" y="5648325"/>
            <a:ext cx="76771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BA36B71D-F89D-9446-A3E7-D4049DD4B064}"/>
              </a:ext>
            </a:extLst>
          </p:cNvPr>
          <p:cNvCxnSpPr/>
          <p:nvPr/>
        </p:nvCxnSpPr>
        <p:spPr>
          <a:xfrm>
            <a:off x="457200" y="5476875"/>
            <a:ext cx="0" cy="3143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feld 139">
                <a:extLst>
                  <a:ext uri="{FF2B5EF4-FFF2-40B4-BE49-F238E27FC236}">
                    <a16:creationId xmlns:a16="http://schemas.microsoft.com/office/drawing/2014/main" id="{7AC404A4-6E75-9F11-3621-47E93338697E}"/>
                  </a:ext>
                </a:extLst>
              </p:cNvPr>
              <p:cNvSpPr txBox="1"/>
              <p:nvPr/>
            </p:nvSpPr>
            <p:spPr>
              <a:xfrm>
                <a:off x="6062153" y="5690082"/>
                <a:ext cx="2032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,⊴</m:t>
                        </m:r>
                      </m:e>
                    </m:d>
                  </m:oMath>
                </a14:m>
                <a:r>
                  <a:rPr lang="de-DE" b="1" dirty="0"/>
                  <a:t> </a:t>
                </a:r>
                <a:r>
                  <a:rPr lang="de-DE" dirty="0"/>
                  <a:t>linear </a:t>
                </a:r>
                <a:r>
                  <a:rPr lang="de-DE" dirty="0" err="1"/>
                  <a:t>order</a:t>
                </a:r>
                <a:endParaRPr lang="de-DE" dirty="0"/>
              </a:p>
            </p:txBody>
          </p:sp>
        </mc:Choice>
        <mc:Fallback xmlns="">
          <p:sp>
            <p:nvSpPr>
              <p:cNvPr id="140" name="Textfeld 139">
                <a:extLst>
                  <a:ext uri="{FF2B5EF4-FFF2-40B4-BE49-F238E27FC236}">
                    <a16:creationId xmlns:a16="http://schemas.microsoft.com/office/drawing/2014/main" id="{7AC404A4-6E75-9F11-3621-47E933386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153" y="5690082"/>
                <a:ext cx="2032031" cy="369332"/>
              </a:xfrm>
              <a:prstGeom prst="rect">
                <a:avLst/>
              </a:prstGeom>
              <a:blipFill>
                <a:blip r:embed="rId4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7B29168-5F08-968A-316A-22D524A8AF47}"/>
                  </a:ext>
                </a:extLst>
              </p:cNvPr>
              <p:cNvSpPr txBox="1"/>
              <p:nvPr/>
            </p:nvSpPr>
            <p:spPr>
              <a:xfrm>
                <a:off x="190941" y="5779498"/>
                <a:ext cx="532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D7B29168-5F08-968A-316A-22D524A8A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41" y="5779498"/>
                <a:ext cx="5325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930A4E11-430E-DAC9-F864-C48BC1FF9D94}"/>
              </a:ext>
            </a:extLst>
          </p:cNvPr>
          <p:cNvCxnSpPr>
            <a:cxnSpLocks/>
          </p:cNvCxnSpPr>
          <p:nvPr/>
        </p:nvCxnSpPr>
        <p:spPr>
          <a:xfrm flipH="1">
            <a:off x="457200" y="3063305"/>
            <a:ext cx="785860" cy="25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B4E6D589-0946-86C5-C499-6B931C4FDAB3}"/>
              </a:ext>
            </a:extLst>
          </p:cNvPr>
          <p:cNvCxnSpPr>
            <a:cxnSpLocks/>
          </p:cNvCxnSpPr>
          <p:nvPr/>
        </p:nvCxnSpPr>
        <p:spPr>
          <a:xfrm>
            <a:off x="1565686" y="3512392"/>
            <a:ext cx="4145657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F74529ED-14A5-A9D1-AC7E-01A897E0708B}"/>
              </a:ext>
            </a:extLst>
          </p:cNvPr>
          <p:cNvCxnSpPr>
            <a:cxnSpLocks/>
          </p:cNvCxnSpPr>
          <p:nvPr/>
        </p:nvCxnSpPr>
        <p:spPr>
          <a:xfrm flipH="1">
            <a:off x="1301815" y="3512392"/>
            <a:ext cx="668506" cy="212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2DF60CE-009D-A72D-13E9-B11C8BB96828}"/>
              </a:ext>
            </a:extLst>
          </p:cNvPr>
          <p:cNvCxnSpPr>
            <a:cxnSpLocks/>
          </p:cNvCxnSpPr>
          <p:nvPr/>
        </p:nvCxnSpPr>
        <p:spPr>
          <a:xfrm>
            <a:off x="2211851" y="3063305"/>
            <a:ext cx="370684" cy="25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11D916BC-7A55-58DA-8633-5F21CF3A2608}"/>
              </a:ext>
            </a:extLst>
          </p:cNvPr>
          <p:cNvCxnSpPr>
            <a:cxnSpLocks/>
          </p:cNvCxnSpPr>
          <p:nvPr/>
        </p:nvCxnSpPr>
        <p:spPr>
          <a:xfrm>
            <a:off x="2534477" y="3512392"/>
            <a:ext cx="4982118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D6108A86-0A7F-F5A3-713E-9A231B5DB321}"/>
              </a:ext>
            </a:extLst>
          </p:cNvPr>
          <p:cNvCxnSpPr>
            <a:cxnSpLocks/>
          </p:cNvCxnSpPr>
          <p:nvPr/>
        </p:nvCxnSpPr>
        <p:spPr>
          <a:xfrm flipH="1">
            <a:off x="857269" y="3512392"/>
            <a:ext cx="2081843" cy="213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AC74B5A7-6E0D-0E0F-BA33-C70C67C43674}"/>
              </a:ext>
            </a:extLst>
          </p:cNvPr>
          <p:cNvCxnSpPr>
            <a:cxnSpLocks/>
          </p:cNvCxnSpPr>
          <p:nvPr/>
        </p:nvCxnSpPr>
        <p:spPr>
          <a:xfrm flipH="1">
            <a:off x="2558802" y="3075163"/>
            <a:ext cx="704550" cy="257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78216E35-111B-D1BC-DE94-B5ADA98A684F}"/>
              </a:ext>
            </a:extLst>
          </p:cNvPr>
          <p:cNvCxnSpPr>
            <a:cxnSpLocks/>
          </p:cNvCxnSpPr>
          <p:nvPr/>
        </p:nvCxnSpPr>
        <p:spPr>
          <a:xfrm flipH="1">
            <a:off x="3480454" y="3524250"/>
            <a:ext cx="105524" cy="210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E41933B8-AD24-B351-7CC8-C254F8288C84}"/>
              </a:ext>
            </a:extLst>
          </p:cNvPr>
          <p:cNvCxnSpPr>
            <a:cxnSpLocks/>
          </p:cNvCxnSpPr>
          <p:nvPr/>
        </p:nvCxnSpPr>
        <p:spPr>
          <a:xfrm>
            <a:off x="3990613" y="3524250"/>
            <a:ext cx="103040" cy="210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13A59468-D104-9E63-571C-1AACCA6DBBAA}"/>
                  </a:ext>
                </a:extLst>
              </p:cNvPr>
              <p:cNvSpPr txBox="1"/>
              <p:nvPr/>
            </p:nvSpPr>
            <p:spPr>
              <a:xfrm>
                <a:off x="7048447" y="4501925"/>
                <a:ext cx="17097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br>
                  <a:rPr lang="de-DE" dirty="0"/>
                </a:br>
                <a:r>
                  <a:rPr lang="de-DE" dirty="0" err="1"/>
                  <a:t>payoff-function</a:t>
                </a:r>
                <a:endParaRPr lang="de-DE" dirty="0"/>
              </a:p>
            </p:txBody>
          </p:sp>
        </mc:Choice>
        <mc:Fallback xmlns=""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13A59468-D104-9E63-571C-1AACCA6DB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47" y="4501925"/>
                <a:ext cx="1709763" cy="646331"/>
              </a:xfrm>
              <a:prstGeom prst="rect">
                <a:avLst/>
              </a:prstGeom>
              <a:blipFill>
                <a:blip r:embed="rId6"/>
                <a:stretch>
                  <a:fillRect l="-2206" r="-2206" b="-134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77E1E0C2-9DBB-52A9-157A-E3CD9959F29F}"/>
              </a:ext>
            </a:extLst>
          </p:cNvPr>
          <p:cNvGrpSpPr/>
          <p:nvPr/>
        </p:nvGrpSpPr>
        <p:grpSpPr>
          <a:xfrm>
            <a:off x="1147083" y="1972226"/>
            <a:ext cx="2939506" cy="1552024"/>
            <a:chOff x="1184819" y="1876976"/>
            <a:chExt cx="6284725" cy="3096636"/>
          </a:xfrm>
        </p:grpSpPr>
        <p:cxnSp>
          <p:nvCxnSpPr>
            <p:cNvPr id="3" name="Gerader Verbinder 15">
              <a:extLst>
                <a:ext uri="{FF2B5EF4-FFF2-40B4-BE49-F238E27FC236}">
                  <a16:creationId xmlns:a16="http://schemas.microsoft.com/office/drawing/2014/main" id="{5672F4E0-D1C2-191F-8435-8376E6481B5B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1945276" y="2362751"/>
              <a:ext cx="1161091" cy="4313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r Verbinder 17">
              <a:extLst>
                <a:ext uri="{FF2B5EF4-FFF2-40B4-BE49-F238E27FC236}">
                  <a16:creationId xmlns:a16="http://schemas.microsoft.com/office/drawing/2014/main" id="{A15814F7-9245-022B-669D-DB41AEED4C45}"/>
                </a:ext>
              </a:extLst>
            </p:cNvPr>
            <p:cNvCxnSpPr>
              <a:cxnSpLocks/>
              <a:stCxn id="39" idx="2"/>
              <a:endCxn id="50" idx="0"/>
            </p:cNvCxnSpPr>
            <p:nvPr/>
          </p:nvCxnSpPr>
          <p:spPr>
            <a:xfrm>
              <a:off x="3106367" y="2362751"/>
              <a:ext cx="329178" cy="4313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r Verbinder 19">
              <a:extLst>
                <a:ext uri="{FF2B5EF4-FFF2-40B4-BE49-F238E27FC236}">
                  <a16:creationId xmlns:a16="http://schemas.microsoft.com/office/drawing/2014/main" id="{2C9C74F6-5023-877E-8C8C-2D0782AABCE3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1390019" y="3279840"/>
              <a:ext cx="555257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r Verbinder 68">
              <a:extLst>
                <a:ext uri="{FF2B5EF4-FFF2-40B4-BE49-F238E27FC236}">
                  <a16:creationId xmlns:a16="http://schemas.microsoft.com/office/drawing/2014/main" id="{7F9A342B-AB4F-7A0A-7137-BE9181C6DE86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>
              <a:off x="1945276" y="3279840"/>
              <a:ext cx="603161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hteck: abgerundete Ecken 5">
                  <a:extLst>
                    <a:ext uri="{FF2B5EF4-FFF2-40B4-BE49-F238E27FC236}">
                      <a16:creationId xmlns:a16="http://schemas.microsoft.com/office/drawing/2014/main" id="{D5AB17D2-98F8-DA91-AD20-D8C5105E0DE2}"/>
                    </a:ext>
                  </a:extLst>
                </p:cNvPr>
                <p:cNvSpPr/>
                <p:nvPr/>
              </p:nvSpPr>
              <p:spPr>
                <a:xfrm>
                  <a:off x="2901167" y="1876976"/>
                  <a:ext cx="410399" cy="4857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sz="1200" i="1" dirty="0"/>
                </a:p>
              </p:txBody>
            </p:sp>
          </mc:Choice>
          <mc:Fallback xmlns="">
            <p:sp>
              <p:nvSpPr>
                <p:cNvPr id="39" name="Rechteck: abgerundete Ecken 5">
                  <a:extLst>
                    <a:ext uri="{FF2B5EF4-FFF2-40B4-BE49-F238E27FC236}">
                      <a16:creationId xmlns:a16="http://schemas.microsoft.com/office/drawing/2014/main" id="{D5AB17D2-98F8-DA91-AD20-D8C5105E0D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167" y="1876976"/>
                  <a:ext cx="410399" cy="485775"/>
                </a:xfrm>
                <a:prstGeom prst="roundRect">
                  <a:avLst/>
                </a:prstGeom>
                <a:blipFill>
                  <a:blip r:embed="rId7"/>
                  <a:stretch>
                    <a:fillRect l="-11765" b="-476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hteck: abgerundete Ecken 6">
              <a:extLst>
                <a:ext uri="{FF2B5EF4-FFF2-40B4-BE49-F238E27FC236}">
                  <a16:creationId xmlns:a16="http://schemas.microsoft.com/office/drawing/2014/main" id="{8D991E5C-09F7-B2B3-FA87-FAB3F9FC0DAB}"/>
                </a:ext>
              </a:extLst>
            </p:cNvPr>
            <p:cNvSpPr/>
            <p:nvPr/>
          </p:nvSpPr>
          <p:spPr>
            <a:xfrm>
              <a:off x="1740076" y="2794065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41" name="Rechteck: abgerundete Ecken 8">
              <a:extLst>
                <a:ext uri="{FF2B5EF4-FFF2-40B4-BE49-F238E27FC236}">
                  <a16:creationId xmlns:a16="http://schemas.microsoft.com/office/drawing/2014/main" id="{BEF9070F-0BEF-E99A-3600-9F8262F7CBDF}"/>
                </a:ext>
              </a:extLst>
            </p:cNvPr>
            <p:cNvSpPr/>
            <p:nvPr/>
          </p:nvSpPr>
          <p:spPr>
            <a:xfrm>
              <a:off x="1184819" y="356814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42" name="Rechteck: abgerundete Ecken 8">
              <a:extLst>
                <a:ext uri="{FF2B5EF4-FFF2-40B4-BE49-F238E27FC236}">
                  <a16:creationId xmlns:a16="http://schemas.microsoft.com/office/drawing/2014/main" id="{416DFCA0-21C9-34C3-58CE-CAB164FC9A60}"/>
                </a:ext>
              </a:extLst>
            </p:cNvPr>
            <p:cNvSpPr/>
            <p:nvPr/>
          </p:nvSpPr>
          <p:spPr>
            <a:xfrm>
              <a:off x="2343237" y="3569650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43" name="Rechteck: abgerundete Ecken 8">
              <a:extLst>
                <a:ext uri="{FF2B5EF4-FFF2-40B4-BE49-F238E27FC236}">
                  <a16:creationId xmlns:a16="http://schemas.microsoft.com/office/drawing/2014/main" id="{C9715D92-0A07-302E-9A2A-18CF6165E88D}"/>
                </a:ext>
              </a:extLst>
            </p:cNvPr>
            <p:cNvSpPr/>
            <p:nvPr/>
          </p:nvSpPr>
          <p:spPr>
            <a:xfrm>
              <a:off x="1874601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44" name="Rechteck: abgerundete Ecken 8">
              <a:extLst>
                <a:ext uri="{FF2B5EF4-FFF2-40B4-BE49-F238E27FC236}">
                  <a16:creationId xmlns:a16="http://schemas.microsoft.com/office/drawing/2014/main" id="{0D325D1F-C9E2-0F52-6EBC-325D18278900}"/>
                </a:ext>
              </a:extLst>
            </p:cNvPr>
            <p:cNvSpPr/>
            <p:nvPr/>
          </p:nvSpPr>
          <p:spPr>
            <a:xfrm>
              <a:off x="2739719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45" name="Gerader Verbinder 19">
              <a:extLst>
                <a:ext uri="{FF2B5EF4-FFF2-40B4-BE49-F238E27FC236}">
                  <a16:creationId xmlns:a16="http://schemas.microsoft.com/office/drawing/2014/main" id="{8DC74982-51C0-3BF5-3026-EED416E0C51A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2548437" y="4055425"/>
              <a:ext cx="396482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r Verbinder 19">
              <a:extLst>
                <a:ext uri="{FF2B5EF4-FFF2-40B4-BE49-F238E27FC236}">
                  <a16:creationId xmlns:a16="http://schemas.microsoft.com/office/drawing/2014/main" id="{E02E3B89-49AA-E294-4664-D586EFD55E31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 flipH="1">
              <a:off x="2079801" y="4055425"/>
              <a:ext cx="468636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r Verbinder 19">
              <a:extLst>
                <a:ext uri="{FF2B5EF4-FFF2-40B4-BE49-F238E27FC236}">
                  <a16:creationId xmlns:a16="http://schemas.microsoft.com/office/drawing/2014/main" id="{D8DE061F-D831-8D9F-D625-528D08D58A3B}"/>
                </a:ext>
              </a:extLst>
            </p:cNvPr>
            <p:cNvCxnSpPr>
              <a:cxnSpLocks/>
              <a:stCxn id="50" idx="2"/>
              <a:endCxn id="72" idx="0"/>
            </p:cNvCxnSpPr>
            <p:nvPr/>
          </p:nvCxnSpPr>
          <p:spPr>
            <a:xfrm>
              <a:off x="3435545" y="3279840"/>
              <a:ext cx="25769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r Verbinder 68">
              <a:extLst>
                <a:ext uri="{FF2B5EF4-FFF2-40B4-BE49-F238E27FC236}">
                  <a16:creationId xmlns:a16="http://schemas.microsoft.com/office/drawing/2014/main" id="{DA7160B8-E0ED-F9C1-6BA5-81E3D2B04E3F}"/>
                </a:ext>
              </a:extLst>
            </p:cNvPr>
            <p:cNvCxnSpPr>
              <a:cxnSpLocks/>
              <a:stCxn id="50" idx="2"/>
              <a:endCxn id="73" idx="0"/>
            </p:cNvCxnSpPr>
            <p:nvPr/>
          </p:nvCxnSpPr>
          <p:spPr>
            <a:xfrm>
              <a:off x="3435545" y="3279840"/>
              <a:ext cx="912701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hteck: abgerundete Ecken 6">
              <a:extLst>
                <a:ext uri="{FF2B5EF4-FFF2-40B4-BE49-F238E27FC236}">
                  <a16:creationId xmlns:a16="http://schemas.microsoft.com/office/drawing/2014/main" id="{1FE2BA57-E48D-4CF8-7A71-03F820284ED0}"/>
                </a:ext>
              </a:extLst>
            </p:cNvPr>
            <p:cNvSpPr/>
            <p:nvPr/>
          </p:nvSpPr>
          <p:spPr>
            <a:xfrm>
              <a:off x="3230345" y="2794065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72" name="Rechteck: abgerundete Ecken 8">
              <a:extLst>
                <a:ext uri="{FF2B5EF4-FFF2-40B4-BE49-F238E27FC236}">
                  <a16:creationId xmlns:a16="http://schemas.microsoft.com/office/drawing/2014/main" id="{13831F56-E065-5017-A4C6-B9C127790A8F}"/>
                </a:ext>
              </a:extLst>
            </p:cNvPr>
            <p:cNvSpPr/>
            <p:nvPr/>
          </p:nvSpPr>
          <p:spPr>
            <a:xfrm>
              <a:off x="3256114" y="356814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73" name="Rechteck: abgerundete Ecken 8">
              <a:extLst>
                <a:ext uri="{FF2B5EF4-FFF2-40B4-BE49-F238E27FC236}">
                  <a16:creationId xmlns:a16="http://schemas.microsoft.com/office/drawing/2014/main" id="{0A2DCCCE-67BD-2106-444C-92CDD09008F2}"/>
                </a:ext>
              </a:extLst>
            </p:cNvPr>
            <p:cNvSpPr/>
            <p:nvPr/>
          </p:nvSpPr>
          <p:spPr>
            <a:xfrm>
              <a:off x="4143046" y="3569650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74" name="Rechteck: abgerundete Ecken 8">
              <a:extLst>
                <a:ext uri="{FF2B5EF4-FFF2-40B4-BE49-F238E27FC236}">
                  <a16:creationId xmlns:a16="http://schemas.microsoft.com/office/drawing/2014/main" id="{95C19C2F-6AA4-1824-128C-BA755A0C8368}"/>
                </a:ext>
              </a:extLst>
            </p:cNvPr>
            <p:cNvSpPr/>
            <p:nvPr/>
          </p:nvSpPr>
          <p:spPr>
            <a:xfrm>
              <a:off x="3945895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75" name="Rechteck: abgerundete Ecken 8">
              <a:extLst>
                <a:ext uri="{FF2B5EF4-FFF2-40B4-BE49-F238E27FC236}">
                  <a16:creationId xmlns:a16="http://schemas.microsoft.com/office/drawing/2014/main" id="{8D48AFC2-B21D-EF30-3F56-60E6E463BAAE}"/>
                </a:ext>
              </a:extLst>
            </p:cNvPr>
            <p:cNvSpPr/>
            <p:nvPr/>
          </p:nvSpPr>
          <p:spPr>
            <a:xfrm>
              <a:off x="4811013" y="4464178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76" name="Gerader Verbinder 19">
              <a:extLst>
                <a:ext uri="{FF2B5EF4-FFF2-40B4-BE49-F238E27FC236}">
                  <a16:creationId xmlns:a16="http://schemas.microsoft.com/office/drawing/2014/main" id="{54D0EFC2-36BD-E9E3-6F0B-31FDD6E61AAE}"/>
                </a:ext>
              </a:extLst>
            </p:cNvPr>
            <p:cNvCxnSpPr>
              <a:cxnSpLocks/>
              <a:stCxn id="73" idx="2"/>
              <a:endCxn id="75" idx="0"/>
            </p:cNvCxnSpPr>
            <p:nvPr/>
          </p:nvCxnSpPr>
          <p:spPr>
            <a:xfrm>
              <a:off x="4348246" y="4055425"/>
              <a:ext cx="667967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Gerader Verbinder 19">
              <a:extLst>
                <a:ext uri="{FF2B5EF4-FFF2-40B4-BE49-F238E27FC236}">
                  <a16:creationId xmlns:a16="http://schemas.microsoft.com/office/drawing/2014/main" id="{DDC9E57A-50BC-AB82-9356-DDC3311F2501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4151095" y="4055425"/>
              <a:ext cx="197151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Gerader Verbinder 19">
              <a:extLst>
                <a:ext uri="{FF2B5EF4-FFF2-40B4-BE49-F238E27FC236}">
                  <a16:creationId xmlns:a16="http://schemas.microsoft.com/office/drawing/2014/main" id="{09F3A8FD-FFE9-43E8-3B5D-F53A144B9FB8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5683678" y="3303499"/>
              <a:ext cx="25768" cy="2883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Gerader Verbinder 68">
              <a:extLst>
                <a:ext uri="{FF2B5EF4-FFF2-40B4-BE49-F238E27FC236}">
                  <a16:creationId xmlns:a16="http://schemas.microsoft.com/office/drawing/2014/main" id="{4DF61A02-B577-65D8-4FDF-F8B296E2C8DB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>
              <a:off x="5683678" y="3303499"/>
              <a:ext cx="872943" cy="289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Rechteck: abgerundete Ecken 6">
              <a:extLst>
                <a:ext uri="{FF2B5EF4-FFF2-40B4-BE49-F238E27FC236}">
                  <a16:creationId xmlns:a16="http://schemas.microsoft.com/office/drawing/2014/main" id="{F234BC4D-8D0F-43B6-0698-D0293EFD7985}"/>
                </a:ext>
              </a:extLst>
            </p:cNvPr>
            <p:cNvSpPr/>
            <p:nvPr/>
          </p:nvSpPr>
          <p:spPr>
            <a:xfrm>
              <a:off x="5478478" y="2817724"/>
              <a:ext cx="410399" cy="485775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81" name="Rechteck: abgerundete Ecken 8">
              <a:extLst>
                <a:ext uri="{FF2B5EF4-FFF2-40B4-BE49-F238E27FC236}">
                  <a16:creationId xmlns:a16="http://schemas.microsoft.com/office/drawing/2014/main" id="{8D53E460-E0C1-1E41-6976-ED939E4639B2}"/>
                </a:ext>
              </a:extLst>
            </p:cNvPr>
            <p:cNvSpPr/>
            <p:nvPr/>
          </p:nvSpPr>
          <p:spPr>
            <a:xfrm>
              <a:off x="5504246" y="359180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82" name="Rechteck: abgerundete Ecken 8">
              <a:extLst>
                <a:ext uri="{FF2B5EF4-FFF2-40B4-BE49-F238E27FC236}">
                  <a16:creationId xmlns:a16="http://schemas.microsoft.com/office/drawing/2014/main" id="{E26F783E-47C1-B32C-BDB1-C60BC4FC1BB5}"/>
                </a:ext>
              </a:extLst>
            </p:cNvPr>
            <p:cNvSpPr/>
            <p:nvPr/>
          </p:nvSpPr>
          <p:spPr>
            <a:xfrm>
              <a:off x="6351421" y="3593309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83" name="Rechteck: abgerundete Ecken 8">
              <a:extLst>
                <a:ext uri="{FF2B5EF4-FFF2-40B4-BE49-F238E27FC236}">
                  <a16:creationId xmlns:a16="http://schemas.microsoft.com/office/drawing/2014/main" id="{2C8AB950-C667-0712-72C3-22D958591C19}"/>
                </a:ext>
              </a:extLst>
            </p:cNvPr>
            <p:cNvSpPr/>
            <p:nvPr/>
          </p:nvSpPr>
          <p:spPr>
            <a:xfrm>
              <a:off x="6194027" y="448783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sp>
          <p:nvSpPr>
            <p:cNvPr id="84" name="Rechteck: abgerundete Ecken 8">
              <a:extLst>
                <a:ext uri="{FF2B5EF4-FFF2-40B4-BE49-F238E27FC236}">
                  <a16:creationId xmlns:a16="http://schemas.microsoft.com/office/drawing/2014/main" id="{029BB032-15CF-1234-3C55-7E051C721D8A}"/>
                </a:ext>
              </a:extLst>
            </p:cNvPr>
            <p:cNvSpPr/>
            <p:nvPr/>
          </p:nvSpPr>
          <p:spPr>
            <a:xfrm>
              <a:off x="7059145" y="4487837"/>
              <a:ext cx="410399" cy="48577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200" i="1" dirty="0">
                <a:latin typeface="Cambria Math" panose="02040503050406030204" pitchFamily="18" charset="0"/>
              </a:endParaRPr>
            </a:p>
          </p:txBody>
        </p:sp>
        <p:cxnSp>
          <p:nvCxnSpPr>
            <p:cNvPr id="85" name="Gerader Verbinder 19">
              <a:extLst>
                <a:ext uri="{FF2B5EF4-FFF2-40B4-BE49-F238E27FC236}">
                  <a16:creationId xmlns:a16="http://schemas.microsoft.com/office/drawing/2014/main" id="{11C123C3-15DD-0A8B-B0BE-0447C3A430DD}"/>
                </a:ext>
              </a:extLst>
            </p:cNvPr>
            <p:cNvCxnSpPr>
              <a:cxnSpLocks/>
              <a:stCxn id="82" idx="2"/>
              <a:endCxn id="84" idx="0"/>
            </p:cNvCxnSpPr>
            <p:nvPr/>
          </p:nvCxnSpPr>
          <p:spPr>
            <a:xfrm>
              <a:off x="6556621" y="4079084"/>
              <a:ext cx="707724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r Verbinder 19">
              <a:extLst>
                <a:ext uri="{FF2B5EF4-FFF2-40B4-BE49-F238E27FC236}">
                  <a16:creationId xmlns:a16="http://schemas.microsoft.com/office/drawing/2014/main" id="{A2AE17A2-4825-5AAF-72A8-D38702288614}"/>
                </a:ext>
              </a:extLst>
            </p:cNvPr>
            <p:cNvCxnSpPr>
              <a:cxnSpLocks/>
              <a:stCxn id="82" idx="2"/>
              <a:endCxn id="83" idx="0"/>
            </p:cNvCxnSpPr>
            <p:nvPr/>
          </p:nvCxnSpPr>
          <p:spPr>
            <a:xfrm flipH="1">
              <a:off x="6399227" y="4079084"/>
              <a:ext cx="157394" cy="408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r Verbinder 17">
              <a:extLst>
                <a:ext uri="{FF2B5EF4-FFF2-40B4-BE49-F238E27FC236}">
                  <a16:creationId xmlns:a16="http://schemas.microsoft.com/office/drawing/2014/main" id="{E2FDC05A-A3FB-4978-EDA7-E677115B8C7C}"/>
                </a:ext>
              </a:extLst>
            </p:cNvPr>
            <p:cNvCxnSpPr>
              <a:cxnSpLocks/>
              <a:stCxn id="39" idx="2"/>
              <a:endCxn id="80" idx="0"/>
            </p:cNvCxnSpPr>
            <p:nvPr/>
          </p:nvCxnSpPr>
          <p:spPr>
            <a:xfrm>
              <a:off x="3106367" y="2362751"/>
              <a:ext cx="2577311" cy="454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hteck: abgerundete Ecken 6">
                  <a:extLst>
                    <a:ext uri="{FF2B5EF4-FFF2-40B4-BE49-F238E27FC236}">
                      <a16:creationId xmlns:a16="http://schemas.microsoft.com/office/drawing/2014/main" id="{0948F166-039C-2D1F-57BF-1702C3159C6B}"/>
                    </a:ext>
                  </a:extLst>
                </p:cNvPr>
                <p:cNvSpPr/>
                <p:nvPr/>
              </p:nvSpPr>
              <p:spPr>
                <a:xfrm>
                  <a:off x="4504485" y="2810462"/>
                  <a:ext cx="263007" cy="485775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de-DE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Rechteck: abgerundete Ecken 6">
                  <a:extLst>
                    <a:ext uri="{FF2B5EF4-FFF2-40B4-BE49-F238E27FC236}">
                      <a16:creationId xmlns:a16="http://schemas.microsoft.com/office/drawing/2014/main" id="{0948F166-039C-2D1F-57BF-1702C3159C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4485" y="2810462"/>
                  <a:ext cx="263007" cy="485775"/>
                </a:xfrm>
                <a:prstGeom prst="roundRect">
                  <a:avLst/>
                </a:prstGeom>
                <a:blipFill>
                  <a:blip r:embed="rId8"/>
                  <a:stretch>
                    <a:fillRect l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304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09939-9C87-DB84-7F67-EFA86F60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Provability</a:t>
            </a:r>
            <a:r>
              <a:rPr lang="de-DE" dirty="0"/>
              <a:t> Game</a:t>
            </a:r>
          </a:p>
        </p:txBody>
      </p:sp>
      <p:sp>
        <p:nvSpPr>
          <p:cNvPr id="4" name="Ellipse 9">
            <a:extLst>
              <a:ext uri="{FF2B5EF4-FFF2-40B4-BE49-F238E27FC236}">
                <a16:creationId xmlns:a16="http://schemas.microsoft.com/office/drawing/2014/main" id="{1AD2159E-8137-A1BE-839C-3959727A2F1F}"/>
              </a:ext>
            </a:extLst>
          </p:cNvPr>
          <p:cNvSpPr/>
          <p:nvPr/>
        </p:nvSpPr>
        <p:spPr>
          <a:xfrm>
            <a:off x="288849" y="1494294"/>
            <a:ext cx="659488" cy="6594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P</a:t>
            </a:r>
            <a:r>
              <a:rPr lang="de-DE" sz="1350" dirty="0"/>
              <a:t>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664643-E41F-597C-9E95-73E4EEF9ABC0}"/>
              </a:ext>
            </a:extLst>
          </p:cNvPr>
          <p:cNvSpPr txBox="1"/>
          <p:nvPr/>
        </p:nvSpPr>
        <p:spPr>
          <a:xfrm>
            <a:off x="987162" y="1685537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 dirty="0"/>
              <a:t>P </a:t>
            </a:r>
            <a:r>
              <a:rPr lang="de-DE" sz="1350" b="1" dirty="0" err="1"/>
              <a:t>chooses</a:t>
            </a:r>
            <a:r>
              <a:rPr lang="de-DE" sz="1350" dirty="0"/>
              <a:t> 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75D17C52-DFDB-72EF-74D7-21B0858C8D7F}"/>
              </a:ext>
            </a:extLst>
          </p:cNvPr>
          <p:cNvSpPr/>
          <p:nvPr/>
        </p:nvSpPr>
        <p:spPr>
          <a:xfrm>
            <a:off x="288849" y="2255650"/>
            <a:ext cx="659488" cy="6594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50" dirty="0"/>
              <a:t> </a:t>
            </a:r>
            <a:r>
              <a:rPr lang="de-DE" b="1" dirty="0"/>
              <a:t>O</a:t>
            </a:r>
            <a:endParaRPr lang="de-DE" sz="135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E22B0D-EDAF-1BF0-1DD6-34210D5D2107}"/>
              </a:ext>
            </a:extLst>
          </p:cNvPr>
          <p:cNvSpPr txBox="1"/>
          <p:nvPr/>
        </p:nvSpPr>
        <p:spPr>
          <a:xfrm>
            <a:off x="984245" y="2446894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e 18">
                <a:extLst>
                  <a:ext uri="{FF2B5EF4-FFF2-40B4-BE49-F238E27FC236}">
                    <a16:creationId xmlns:a16="http://schemas.microsoft.com/office/drawing/2014/main" id="{7189224A-F1DB-C398-3ECA-9037B0EF303B}"/>
                  </a:ext>
                </a:extLst>
              </p:cNvPr>
              <p:cNvSpPr/>
              <p:nvPr/>
            </p:nvSpPr>
            <p:spPr>
              <a:xfrm>
                <a:off x="288849" y="3017007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Payoff</m:t>
                    </m:r>
                  </m:oMath>
                </a14:m>
                <a:r>
                  <a:rPr lang="de-DE" sz="135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Ellipse 18">
                <a:extLst>
                  <a:ext uri="{FF2B5EF4-FFF2-40B4-BE49-F238E27FC236}">
                    <a16:creationId xmlns:a16="http://schemas.microsoft.com/office/drawing/2014/main" id="{7189224A-F1DB-C398-3ECA-9037B0EF3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017007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22">
                <a:extLst>
                  <a:ext uri="{FF2B5EF4-FFF2-40B4-BE49-F238E27FC236}">
                    <a16:creationId xmlns:a16="http://schemas.microsoft.com/office/drawing/2014/main" id="{0BB52FD4-3D31-270A-76B5-FD00587686CC}"/>
                  </a:ext>
                </a:extLst>
              </p:cNvPr>
              <p:cNvSpPr/>
              <p:nvPr/>
            </p:nvSpPr>
            <p:spPr>
              <a:xfrm>
                <a:off x="4242256" y="1851481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22">
                <a:extLst>
                  <a:ext uri="{FF2B5EF4-FFF2-40B4-BE49-F238E27FC236}">
                    <a16:creationId xmlns:a16="http://schemas.microsoft.com/office/drawing/2014/main" id="{0BB52FD4-3D31-270A-76B5-FD0058768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1851481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CF36153-988D-8A27-8316-DB050A055843}"/>
                  </a:ext>
                </a:extLst>
              </p:cNvPr>
              <p:cNvSpPr txBox="1"/>
              <p:nvPr/>
            </p:nvSpPr>
            <p:spPr>
              <a:xfrm>
                <a:off x="4968000" y="1731100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 dirty="0"/>
                  <a:t>P </a:t>
                </a:r>
                <a:r>
                  <a:rPr lang="de-DE" sz="1350" b="1" dirty="0" err="1"/>
                  <a:t>can</a:t>
                </a:r>
                <a:r>
                  <a:rPr lang="de-DE" sz="1350" b="1" dirty="0"/>
                  <a:t> </a:t>
                </a:r>
                <a:r>
                  <a:rPr lang="de-DE" sz="1350" b="1" dirty="0" err="1"/>
                  <a:t>create</a:t>
                </a:r>
                <a:r>
                  <a:rPr lang="de-DE" sz="1350" b="1" dirty="0"/>
                  <a:t> </a:t>
                </a:r>
                <a:r>
                  <a:rPr lang="de-DE" sz="1350" b="1" dirty="0" err="1"/>
                  <a:t>backup</a:t>
                </a:r>
                <a:r>
                  <a:rPr lang="de-DE" sz="1350" b="1" dirty="0"/>
                  <a:t> </a:t>
                </a:r>
                <a:r>
                  <a:rPr lang="de-DE" sz="1350" b="1" dirty="0" err="1"/>
                  <a:t>copies</a:t>
                </a:r>
                <a:r>
                  <a:rPr lang="de-DE" sz="1350" b="1" dirty="0"/>
                  <a:t>: </a:t>
                </a:r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 dirty="0"/>
                  <a:t>, </a:t>
                </a:r>
                <a:br>
                  <a:rPr lang="de-DE" sz="1350" dirty="0"/>
                </a:b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endParaRPr lang="de-DE" sz="13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CF36153-988D-8A27-8316-DB050A055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1731100"/>
                <a:ext cx="2730851" cy="923330"/>
              </a:xfrm>
              <a:prstGeom prst="rect">
                <a:avLst/>
              </a:prstGeom>
              <a:blipFill>
                <a:blip r:embed="rId4"/>
                <a:stretch>
                  <a:fillRect l="-463" t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llipse 24">
                <a:extLst>
                  <a:ext uri="{FF2B5EF4-FFF2-40B4-BE49-F238E27FC236}">
                    <a16:creationId xmlns:a16="http://schemas.microsoft.com/office/drawing/2014/main" id="{284C3235-5681-FE08-CC3A-8A463EE20A75}"/>
                  </a:ext>
                </a:extLst>
              </p:cNvPr>
              <p:cNvSpPr/>
              <p:nvPr/>
            </p:nvSpPr>
            <p:spPr>
              <a:xfrm>
                <a:off x="4246487" y="2977168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2" name="Ellipse 24">
                <a:extLst>
                  <a:ext uri="{FF2B5EF4-FFF2-40B4-BE49-F238E27FC236}">
                    <a16:creationId xmlns:a16="http://schemas.microsoft.com/office/drawing/2014/main" id="{284C3235-5681-FE08-CC3A-8A463EE20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87" y="2977168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A4CB24ED-5491-4E7F-B83B-C20A9BBF958F}"/>
              </a:ext>
            </a:extLst>
          </p:cNvPr>
          <p:cNvSpPr txBox="1"/>
          <p:nvPr/>
        </p:nvSpPr>
        <p:spPr>
          <a:xfrm>
            <a:off x="4968000" y="3168412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DECE784-14E7-44EF-B6E1-67CA35FB220D}"/>
                  </a:ext>
                </a:extLst>
              </p:cNvPr>
              <p:cNvSpPr txBox="1"/>
              <p:nvPr/>
            </p:nvSpPr>
            <p:spPr>
              <a:xfrm>
                <a:off x="1010362" y="2841035"/>
                <a:ext cx="2052038" cy="1011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dirty="0"/>
                  <a:t>at</a:t>
                </a:r>
                <a:br>
                  <a:rPr lang="de-DE" sz="135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350" dirty="0"/>
                  <a:t> </a:t>
                </a:r>
                <a:r>
                  <a:rPr lang="de-DE" sz="1350" b="1" dirty="0"/>
                  <a:t>P </a:t>
                </a:r>
                <a:r>
                  <a:rPr lang="de-DE" sz="1350" b="1" dirty="0" err="1"/>
                  <a:t>receives</a:t>
                </a:r>
                <a:r>
                  <a:rPr lang="de-DE" sz="1350" b="1" dirty="0"/>
                  <a:t> a </a:t>
                </a:r>
                <a:r>
                  <a:rPr lang="de-DE" sz="1350" b="1" dirty="0" err="1"/>
                  <a:t>payoff</a:t>
                </a:r>
                <a:r>
                  <a:rPr lang="de-DE" sz="1350" b="1" dirty="0"/>
                  <a:t> </a:t>
                </a:r>
                <a:r>
                  <a:rPr lang="de-DE" sz="1350" b="1" dirty="0" err="1"/>
                  <a:t>of</a:t>
                </a:r>
                <a:r>
                  <a:rPr lang="de-DE" sz="1350" b="1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35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35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𝓅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de-DE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35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sz="13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sz="1350" b="0" i="1" smtClean="0"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de-DE" sz="135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𝓅</m:t>
                              </m:r>
                              <m:d>
                                <m:dPr>
                                  <m:ctrlPr>
                                    <a:rPr lang="de-DE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3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3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sz="135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de-DE" sz="135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DECE784-14E7-44EF-B6E1-67CA35FB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2" y="2841035"/>
                <a:ext cx="2052038" cy="1011431"/>
              </a:xfrm>
              <a:prstGeom prst="rect">
                <a:avLst/>
              </a:prstGeom>
              <a:blipFill>
                <a:blip r:embed="rId6"/>
                <a:stretch>
                  <a:fillRect l="-617" r="-18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3907E9-A832-81EA-9A80-A40243CCB89A}"/>
                  </a:ext>
                </a:extLst>
              </p:cNvPr>
              <p:cNvSpPr txBox="1"/>
              <p:nvPr/>
            </p:nvSpPr>
            <p:spPr>
              <a:xfrm>
                <a:off x="357175" y="4192840"/>
                <a:ext cx="3175457" cy="2341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Hist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compact</a:t>
                </a:r>
                <a:r>
                  <a:rPr lang="en-US" dirty="0"/>
                  <a:t> if it has a finite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an extension of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).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complete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for every compact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Ter</m:t>
                    </m:r>
                  </m:oMath>
                </a14:m>
                <a:r>
                  <a:rPr lang="en-US" dirty="0"/>
                  <a:t>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has a minimum and a maximum.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3907E9-A832-81EA-9A80-A40243CCB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75" y="4192840"/>
                <a:ext cx="3175457" cy="2341731"/>
              </a:xfrm>
              <a:prstGeom prst="rect">
                <a:avLst/>
              </a:prstGeom>
              <a:blipFill>
                <a:blip r:embed="rId7"/>
                <a:stretch>
                  <a:fillRect l="-8367" t="-1622" r="-2789" b="-91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2A6103C-3B71-261E-0B3E-55DC08525C21}"/>
                  </a:ext>
                </a:extLst>
              </p:cNvPr>
              <p:cNvSpPr txBox="1"/>
              <p:nvPr/>
            </p:nvSpPr>
            <p:spPr>
              <a:xfrm>
                <a:off x="4242256" y="4204114"/>
                <a:ext cx="4029075" cy="122623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complete</a:t>
                </a:r>
                <a:r>
                  <a:rPr lang="de-DE" b="0" dirty="0"/>
                  <a:t>, </a:t>
                </a:r>
                <a:r>
                  <a:rPr lang="de-DE" b="0" dirty="0" err="1"/>
                  <a:t>then</a:t>
                </a:r>
                <a:r>
                  <a:rPr lang="de-DE" b="0" dirty="0"/>
                  <a:t>:</a:t>
                </a:r>
                <a:br>
                  <a:rPr lang="de-DE" b="0" dirty="0"/>
                </a:br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b="0" dirty="0"/>
                  <a:t> has a ws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</a:p>
              <a:p>
                <a:r>
                  <a:rPr lang="de-DE" dirty="0" err="1"/>
                  <a:t>iff</a:t>
                </a:r>
                <a:endParaRPr lang="de-DE" dirty="0"/>
              </a:p>
              <a:p>
                <a:r>
                  <a:rPr lang="de-DE" dirty="0" err="1"/>
                  <a:t>she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𝓅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all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2A6103C-3B71-261E-0B3E-55DC08525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4204114"/>
                <a:ext cx="4029075" cy="1226233"/>
              </a:xfrm>
              <a:prstGeom prst="rect">
                <a:avLst/>
              </a:prstGeom>
              <a:blipFill>
                <a:blip r:embed="rId8"/>
                <a:stretch>
                  <a:fillRect l="-1250" t="-2020" b="-40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62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6933E-51D3-9769-583B-8B98BBE4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61F1616-6F02-086D-A6BB-840DB1666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</a:t>
                </a:r>
                <a:r>
                  <a:rPr lang="en-US" dirty="0"/>
                  <a:t>. A </a:t>
                </a:r>
                <a:r>
                  <a:rPr lang="en-US" i="1" dirty="0"/>
                  <a:t>semantic</a:t>
                </a:r>
                <a:r>
                  <a:rPr lang="en-US" dirty="0"/>
                  <a:t> game is a tuple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tat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Hist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ℓ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</m:d>
                  </m:oMath>
                </a14:m>
                <a:r>
                  <a:rPr lang="en-US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tat</m:t>
                    </m:r>
                  </m:oMath>
                </a14:m>
                <a:r>
                  <a:rPr lang="en-US" dirty="0"/>
                  <a:t> is a set of </a:t>
                </a:r>
                <a:r>
                  <a:rPr lang="en-US" i="1" dirty="0"/>
                  <a:t>game states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Hist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Sta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en-US" dirty="0"/>
                  <a:t> is a set of histories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tat</m:t>
                    </m:r>
                  </m:oMath>
                </a14:m>
                <a:r>
                  <a:rPr lang="en-US" dirty="0"/>
                  <a:t> (</a:t>
                </a:r>
                <a:r>
                  <a:rPr lang="de-DE" dirty="0"/>
                  <a:t>poset</a:t>
                </a:r>
                <a:r>
                  <a:rPr lang="en-US" dirty="0"/>
                  <a:t> ordered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⊑</m:t>
                    </m:r>
                  </m:oMath>
                </a14:m>
                <a:r>
                  <a:rPr lang="en-US" dirty="0"/>
                  <a:t> (“is-initial-segment of”) and containing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Stat</m:t>
                        </m:r>
                      </m:e>
                    </m:d>
                  </m:oMath>
                </a14:m>
                <a:r>
                  <a:rPr lang="de-DE" dirty="0"/>
                  <a:t>).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ℓ: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Hist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Ter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1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e>
                    </m:d>
                  </m:oMath>
                </a14:m>
                <a:r>
                  <a:rPr lang="en-US" dirty="0"/>
                  <a:t> is a labeling function.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 is a set of </a:t>
                </a:r>
                <a:r>
                  <a:rPr lang="en-US" i="1" dirty="0"/>
                  <a:t>payoff functions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Ter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,⊴</m:t>
                        </m:r>
                      </m:e>
                    </m:d>
                  </m:oMath>
                </a14:m>
                <a:r>
                  <a:rPr lang="en-US" dirty="0"/>
                  <a:t> is a linear order with least element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Hist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compact</a:t>
                </a:r>
                <a:r>
                  <a:rPr lang="en-US" dirty="0"/>
                  <a:t> if it has a finite base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an extension of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complete</a:t>
                </a:r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for every compact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Ter</m:t>
                    </m:r>
                  </m:oMath>
                </a14:m>
                <a:r>
                  <a:rPr lang="en-US" dirty="0"/>
                  <a:t>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𝒫</m:t>
                        </m:r>
                      </m:sub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has a minimum and a maximum.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61F1616-6F02-086D-A6BB-840DB1666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341" t="-2616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53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1FAD9-7A8F-3C94-5B51-05B37FD4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064BFD-2A7D-190D-44CC-A3D953CD6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effectLst/>
                <a:latin typeface="Helvetica" pitchFamily="2" charset="0"/>
              </a:rPr>
              <a:t>Wilfrid Hodges and Jouko </a:t>
            </a:r>
            <a:r>
              <a:rPr lang="de-DE" dirty="0" err="1">
                <a:effectLst/>
                <a:latin typeface="Helvetica" pitchFamily="2" charset="0"/>
              </a:rPr>
              <a:t>Väänänen</a:t>
            </a:r>
            <a:r>
              <a:rPr lang="de-DE" dirty="0">
                <a:effectLst/>
                <a:latin typeface="Helvetica" pitchFamily="2" charset="0"/>
              </a:rPr>
              <a:t>. </a:t>
            </a:r>
            <a:r>
              <a:rPr lang="de-DE" dirty="0" err="1">
                <a:effectLst/>
                <a:latin typeface="Helvetica" pitchFamily="2" charset="0"/>
              </a:rPr>
              <a:t>Logic</a:t>
            </a:r>
            <a:r>
              <a:rPr lang="de-DE" dirty="0">
                <a:effectLst/>
                <a:latin typeface="Helvetica" pitchFamily="2" charset="0"/>
              </a:rPr>
              <a:t> and Games. SEP. 2019.</a:t>
            </a:r>
          </a:p>
          <a:p>
            <a:r>
              <a:rPr lang="de-DE" dirty="0">
                <a:effectLst/>
                <a:latin typeface="Helvetica" pitchFamily="2" charset="0"/>
              </a:rPr>
              <a:t>Michael </a:t>
            </a:r>
            <a:r>
              <a:rPr lang="de-DE" dirty="0" err="1">
                <a:effectLst/>
                <a:latin typeface="Helvetica" pitchFamily="2" charset="0"/>
              </a:rPr>
              <a:t>Maschler</a:t>
            </a:r>
            <a:r>
              <a:rPr lang="de-DE" dirty="0">
                <a:effectLst/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Eilon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Solan</a:t>
            </a:r>
            <a:r>
              <a:rPr lang="de-DE" dirty="0">
                <a:effectLst/>
                <a:latin typeface="Helvetica" pitchFamily="2" charset="0"/>
              </a:rPr>
              <a:t>, and </a:t>
            </a:r>
            <a:r>
              <a:rPr lang="de-DE" dirty="0" err="1">
                <a:effectLst/>
                <a:latin typeface="Helvetica" pitchFamily="2" charset="0"/>
              </a:rPr>
              <a:t>Shmuel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Zamir</a:t>
            </a:r>
            <a:r>
              <a:rPr lang="de-DE" dirty="0">
                <a:effectLst/>
                <a:latin typeface="Helvetica" pitchFamily="2" charset="0"/>
              </a:rPr>
              <a:t>. Game Theory. 2013.</a:t>
            </a:r>
          </a:p>
          <a:p>
            <a:r>
              <a:rPr lang="de-DE" dirty="0">
                <a:effectLst/>
                <a:latin typeface="Helvetica" pitchFamily="2" charset="0"/>
              </a:rPr>
              <a:t>Johan van </a:t>
            </a:r>
            <a:r>
              <a:rPr lang="de-DE" dirty="0" err="1">
                <a:effectLst/>
                <a:latin typeface="Helvetica" pitchFamily="2" charset="0"/>
              </a:rPr>
              <a:t>Benthem</a:t>
            </a:r>
            <a:r>
              <a:rPr lang="de-DE" dirty="0">
                <a:effectLst/>
                <a:latin typeface="Helvetica" pitchFamily="2" charset="0"/>
              </a:rPr>
              <a:t>. </a:t>
            </a:r>
            <a:r>
              <a:rPr lang="de-DE" dirty="0" err="1">
                <a:effectLst/>
                <a:latin typeface="Helvetica" pitchFamily="2" charset="0"/>
              </a:rPr>
              <a:t>Logic</a:t>
            </a:r>
            <a:r>
              <a:rPr lang="de-DE" dirty="0">
                <a:effectLst/>
                <a:latin typeface="Helvetica" pitchFamily="2" charset="0"/>
              </a:rPr>
              <a:t> in Games. 2014</a:t>
            </a:r>
            <a:r>
              <a:rPr lang="de-DE" i="1" dirty="0">
                <a:effectLst/>
                <a:latin typeface="Helvetica" pitchFamily="2" charset="0"/>
              </a:rPr>
              <a:t>.</a:t>
            </a:r>
          </a:p>
          <a:p>
            <a:r>
              <a:rPr lang="de-DE" dirty="0">
                <a:effectLst/>
                <a:latin typeface="Helvetica" pitchFamily="2" charset="0"/>
              </a:rPr>
              <a:t>Gabriella </a:t>
            </a:r>
            <a:r>
              <a:rPr lang="de-DE" dirty="0" err="1">
                <a:effectLst/>
                <a:latin typeface="Helvetica" pitchFamily="2" charset="0"/>
              </a:rPr>
              <a:t>Pigozzi</a:t>
            </a:r>
            <a:r>
              <a:rPr lang="de-DE" dirty="0">
                <a:effectLst/>
                <a:latin typeface="Helvetica" pitchFamily="2" charset="0"/>
              </a:rPr>
              <a:t>, Alexis </a:t>
            </a:r>
            <a:r>
              <a:rPr lang="de-DE" dirty="0" err="1">
                <a:effectLst/>
                <a:latin typeface="Helvetica" pitchFamily="2" charset="0"/>
              </a:rPr>
              <a:t>Tsoukiàs</a:t>
            </a:r>
            <a:r>
              <a:rPr lang="de-DE" dirty="0">
                <a:effectLst/>
                <a:latin typeface="Helvetica" pitchFamily="2" charset="0"/>
              </a:rPr>
              <a:t>, and Paolo </a:t>
            </a:r>
            <a:r>
              <a:rPr lang="de-DE" dirty="0" err="1">
                <a:effectLst/>
                <a:latin typeface="Helvetica" pitchFamily="2" charset="0"/>
              </a:rPr>
              <a:t>Viappiani</a:t>
            </a:r>
            <a:r>
              <a:rPr lang="de-DE" dirty="0">
                <a:effectLst/>
                <a:latin typeface="Helvetica" pitchFamily="2" charset="0"/>
              </a:rPr>
              <a:t>. </a:t>
            </a:r>
            <a:r>
              <a:rPr lang="de-DE" dirty="0" err="1">
                <a:effectLst/>
                <a:latin typeface="Helvetica" pitchFamily="2" charset="0"/>
              </a:rPr>
              <a:t>Preferences</a:t>
            </a:r>
            <a:r>
              <a:rPr lang="de-DE" dirty="0">
                <a:effectLst/>
                <a:latin typeface="Helvetica" pitchFamily="2" charset="0"/>
              </a:rPr>
              <a:t> in </a:t>
            </a:r>
            <a:r>
              <a:rPr lang="de-DE" dirty="0" err="1">
                <a:effectLst/>
                <a:latin typeface="Helvetica" pitchFamily="2" charset="0"/>
              </a:rPr>
              <a:t>artificial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intelligence</a:t>
            </a:r>
            <a:r>
              <a:rPr lang="de-DE" dirty="0">
                <a:effectLst/>
                <a:latin typeface="Helvetica" pitchFamily="2" charset="0"/>
              </a:rPr>
              <a:t>. 2016.</a:t>
            </a:r>
          </a:p>
          <a:p>
            <a:endParaRPr lang="de-DE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75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4919126-C63E-8E62-0E49-2ADB12ECAFDA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4919126-C63E-8E62-0E49-2ADB12ECA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DCA992CE-A6F9-1DA4-5C0D-C1E1D9EB2E13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FE992D1-FABE-8104-AFDF-792254BFD39F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FE992D1-FABE-8104-AFDF-792254BF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feld 53">
            <a:extLst>
              <a:ext uri="{FF2B5EF4-FFF2-40B4-BE49-F238E27FC236}">
                <a16:creationId xmlns:a16="http://schemas.microsoft.com/office/drawing/2014/main" id="{4183B984-F689-8BD7-083D-ACC35F9BA0BC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C8CDC5D-EF6F-1AD3-DFC4-34A768EB86E3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C8CDC5D-EF6F-1AD3-DFC4-34A768EB8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89F5007-16AA-B67C-36C9-DAE5C65D2E9A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89F5007-16AA-B67C-36C9-DAE5C65D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6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FA530B46-A392-8033-133E-559FF33C6EBC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FA530B46-A392-8033-133E-559FF33C6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0ACDCB1-9892-0441-8486-564EFFBBDF96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0ACDCB1-9892-0441-8486-564EFFBB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8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955CBF85-7A2F-0781-877F-47630F709B48}"/>
              </a:ext>
            </a:extLst>
          </p:cNvPr>
          <p:cNvSpPr txBox="1"/>
          <p:nvPr/>
        </p:nvSpPr>
        <p:spPr>
          <a:xfrm>
            <a:off x="3332111" y="2332531"/>
            <a:ext cx="2246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has</a:t>
            </a:r>
            <a:r>
              <a:rPr lang="de-DE" sz="1350" b="1"/>
              <a:t> a </a:t>
            </a:r>
            <a:r>
              <a:rPr lang="de-DE" sz="1350" b="1" err="1"/>
              <a:t>winning</a:t>
            </a:r>
            <a:r>
              <a:rPr lang="de-DE" sz="1350" b="1"/>
              <a:t> </a:t>
            </a:r>
            <a:r>
              <a:rPr lang="de-DE" sz="1350" b="1" err="1"/>
              <a:t>strategy</a:t>
            </a:r>
            <a:r>
              <a:rPr lang="de-DE" sz="1350" b="1"/>
              <a:t>: </a:t>
            </a:r>
            <a:endParaRPr lang="de-DE" sz="135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905BFE3-2110-8CD1-9A5D-5C1AF9AA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F5278A3-AC56-4F52-AC37-A807C420721D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0F5278A3-AC56-4F52-AC37-A807C420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65629E7-61CB-4C52-94DF-71B74FE461E9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65629E7-61CB-4C52-94DF-71B74FE4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2705E20-2D86-97C8-2603-92496CB3D187}"/>
                  </a:ext>
                </a:extLst>
              </p:cNvPr>
              <p:cNvSpPr/>
              <p:nvPr/>
            </p:nvSpPr>
            <p:spPr>
              <a:xfrm>
                <a:off x="3753146" y="5854700"/>
                <a:ext cx="4413529" cy="4857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winning</a:t>
                </a:r>
                <a:r>
                  <a:rPr lang="de-DE" dirty="0"/>
                  <a:t> </a:t>
                </a:r>
                <a:r>
                  <a:rPr lang="de-DE" dirty="0" err="1"/>
                  <a:t>strategy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2705E20-2D86-97C8-2603-92496CB3D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5854700"/>
                <a:ext cx="4413529" cy="485776"/>
              </a:xfrm>
              <a:prstGeom prst="rect">
                <a:avLst/>
              </a:prstGeom>
              <a:blipFill>
                <a:blip r:embed="rId11"/>
                <a:stretch>
                  <a:fillRect l="-571" r="-1143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8A3BCF-6D7D-88C7-31A0-299092DBE0E1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8A3BCF-6D7D-88C7-31A0-299092DBE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5815B2-36E2-25A4-C74A-67C947804904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5815B2-36E2-25A4-C74A-67C947804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9FC10528-ED32-AA8C-6363-13705BA56241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A1BAE7-3C18-B7D2-670F-24CCD9CD7E7D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A1BAE7-3C18-B7D2-670F-24CCD9CD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9A9CA0-536A-955F-5AFF-8B50965C11D6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9A9CA0-536A-955F-5AFF-8B50965C1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DDBF75A-4D04-C668-F892-3AE978EFD201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94CFEF1-F78C-C9B9-16BE-42C8282F60D9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94CFEF1-F78C-C9B9-16BE-42C8282F6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16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C03093-9AAF-538B-167A-23070426CDF8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C03093-9AAF-538B-167A-23070426C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17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CDCDE739-124A-36A7-71BE-A3A99CA9B353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17">
            <a:extLst>
              <a:ext uri="{FF2B5EF4-FFF2-40B4-BE49-F238E27FC236}">
                <a16:creationId xmlns:a16="http://schemas.microsoft.com/office/drawing/2014/main" id="{43F24CB5-22A2-E879-7201-45B496523D93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23">
            <a:extLst>
              <a:ext uri="{FF2B5EF4-FFF2-40B4-BE49-F238E27FC236}">
                <a16:creationId xmlns:a16="http://schemas.microsoft.com/office/drawing/2014/main" id="{6B2DD5AA-BA84-9025-1831-515E55EBDF8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25">
            <a:extLst>
              <a:ext uri="{FF2B5EF4-FFF2-40B4-BE49-F238E27FC236}">
                <a16:creationId xmlns:a16="http://schemas.microsoft.com/office/drawing/2014/main" id="{FCEEE19F-7828-62F0-F0CD-5FB78FD53C6E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: abgerundete Ecken 5">
                <a:extLst>
                  <a:ext uri="{FF2B5EF4-FFF2-40B4-BE49-F238E27FC236}">
                    <a16:creationId xmlns:a16="http://schemas.microsoft.com/office/drawing/2014/main" id="{8B575058-548A-F6BB-8351-22B7D1CE3667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42" name="Rechteck: abgerundete Ecken 5">
                <a:extLst>
                  <a:ext uri="{FF2B5EF4-FFF2-40B4-BE49-F238E27FC236}">
                    <a16:creationId xmlns:a16="http://schemas.microsoft.com/office/drawing/2014/main" id="{8B575058-548A-F6BB-8351-22B7D1CE3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: abgerundete Ecken 7">
                <a:extLst>
                  <a:ext uri="{FF2B5EF4-FFF2-40B4-BE49-F238E27FC236}">
                    <a16:creationId xmlns:a16="http://schemas.microsoft.com/office/drawing/2014/main" id="{B40BCE9A-43CD-292A-DCE7-8CEE956BD65B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4" name="Rechteck: abgerundete Ecken 7">
                <a:extLst>
                  <a:ext uri="{FF2B5EF4-FFF2-40B4-BE49-F238E27FC236}">
                    <a16:creationId xmlns:a16="http://schemas.microsoft.com/office/drawing/2014/main" id="{B40BCE9A-43CD-292A-DCE7-8CEE956BD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: abgerundete Ecken 9">
                <a:extLst>
                  <a:ext uri="{FF2B5EF4-FFF2-40B4-BE49-F238E27FC236}">
                    <a16:creationId xmlns:a16="http://schemas.microsoft.com/office/drawing/2014/main" id="{72FB929B-A256-AC8E-8F9B-50DE90E5091E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Rechteck: abgerundete Ecken 9">
                <a:extLst>
                  <a:ext uri="{FF2B5EF4-FFF2-40B4-BE49-F238E27FC236}">
                    <a16:creationId xmlns:a16="http://schemas.microsoft.com/office/drawing/2014/main" id="{72FB929B-A256-AC8E-8F9B-50DE90E50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: abgerundete Ecken 12">
                <a:extLst>
                  <a:ext uri="{FF2B5EF4-FFF2-40B4-BE49-F238E27FC236}">
                    <a16:creationId xmlns:a16="http://schemas.microsoft.com/office/drawing/2014/main" id="{375705CC-85AE-B4DD-175B-2628D8A7C04F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Rechteck: abgerundete Ecken 12">
                <a:extLst>
                  <a:ext uri="{FF2B5EF4-FFF2-40B4-BE49-F238E27FC236}">
                    <a16:creationId xmlns:a16="http://schemas.microsoft.com/office/drawing/2014/main" id="{375705CC-85AE-B4DD-175B-2628D8A7C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52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A3F9D6-36E6-085F-4622-EE55010F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190" y="911906"/>
            <a:ext cx="2958527" cy="2729096"/>
          </a:xfrm>
        </p:spPr>
        <p:txBody>
          <a:bodyPr anchor="t">
            <a:noAutofit/>
          </a:bodyPr>
          <a:lstStyle/>
          <a:p>
            <a:r>
              <a:rPr lang="de-DE" sz="4400" dirty="0" err="1"/>
              <a:t>From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 err="1"/>
              <a:t>Semantic</a:t>
            </a:r>
            <a:r>
              <a:rPr lang="de-DE" sz="4400" dirty="0"/>
              <a:t> Games </a:t>
            </a:r>
            <a:br>
              <a:rPr lang="de-DE" sz="4400" dirty="0"/>
            </a:br>
            <a:r>
              <a:rPr lang="de-DE" sz="4400" dirty="0" err="1"/>
              <a:t>to</a:t>
            </a:r>
            <a:r>
              <a:rPr lang="de-DE" sz="4400" dirty="0"/>
              <a:t> </a:t>
            </a:r>
            <a:br>
              <a:rPr lang="de-DE" sz="4400" dirty="0"/>
            </a:br>
            <a:r>
              <a:rPr lang="de-DE" sz="4400" dirty="0" err="1"/>
              <a:t>Provability</a:t>
            </a:r>
            <a:r>
              <a:rPr lang="de-DE" sz="4400" dirty="0"/>
              <a:t> Games</a:t>
            </a:r>
          </a:p>
        </p:txBody>
      </p:sp>
      <p:pic>
        <p:nvPicPr>
          <p:cNvPr id="5" name="Bildplatzhalter 14" descr="Ein Bild, das Text, Person, drinnen, Junge enthält.&#10;&#10;Automatisch generierte Beschreibung">
            <a:extLst>
              <a:ext uri="{FF2B5EF4-FFF2-40B4-BE49-F238E27FC236}">
                <a16:creationId xmlns:a16="http://schemas.microsoft.com/office/drawing/2014/main" id="{17B50484-A77B-C25C-D89A-78644953B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2" t="1086" r="9586" b="-1084"/>
          <a:stretch/>
        </p:blipFill>
        <p:spPr>
          <a:xfrm>
            <a:off x="3822456" y="911906"/>
            <a:ext cx="5264087" cy="5033702"/>
          </a:xfrm>
          <a:custGeom>
            <a:avLst/>
            <a:gdLst/>
            <a:ahLst/>
            <a:cxnLst/>
            <a:rect l="l" t="t" r="r" b="b"/>
            <a:pathLst>
              <a:path w="7018782" h="6732093">
                <a:moveTo>
                  <a:pt x="697647" y="0"/>
                </a:moveTo>
                <a:lnTo>
                  <a:pt x="6321135" y="0"/>
                </a:lnTo>
                <a:cubicBezTo>
                  <a:pt x="6706435" y="0"/>
                  <a:pt x="7018782" y="312347"/>
                  <a:pt x="7018782" y="697647"/>
                </a:cubicBezTo>
                <a:lnTo>
                  <a:pt x="7018782" y="6034446"/>
                </a:lnTo>
                <a:cubicBezTo>
                  <a:pt x="7018782" y="6419746"/>
                  <a:pt x="6706435" y="6732093"/>
                  <a:pt x="6321135" y="6732093"/>
                </a:cubicBezTo>
                <a:lnTo>
                  <a:pt x="697647" y="6732093"/>
                </a:lnTo>
                <a:cubicBezTo>
                  <a:pt x="312347" y="6732093"/>
                  <a:pt x="0" y="6419746"/>
                  <a:pt x="0" y="6034446"/>
                </a:cubicBezTo>
                <a:lnTo>
                  <a:pt x="0" y="697647"/>
                </a:lnTo>
                <a:cubicBezTo>
                  <a:pt x="0" y="312347"/>
                  <a:pt x="312347" y="0"/>
                  <a:pt x="697647" y="0"/>
                </a:cubicBezTo>
                <a:close/>
              </a:path>
            </a:pathLst>
          </a:custGeom>
          <a:noFill/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4ECB5EE-6377-D685-437E-94B36633C51A}"/>
              </a:ext>
            </a:extLst>
          </p:cNvPr>
          <p:cNvSpPr txBox="1"/>
          <p:nvPr/>
        </p:nvSpPr>
        <p:spPr>
          <a:xfrm>
            <a:off x="234190" y="4750263"/>
            <a:ext cx="1787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Can P </a:t>
            </a:r>
            <a:r>
              <a:rPr lang="de-DE" sz="1500" b="1" dirty="0" err="1"/>
              <a:t>play</a:t>
            </a:r>
            <a:r>
              <a:rPr lang="de-DE" sz="1500" b="1" dirty="0"/>
              <a:t> </a:t>
            </a:r>
            <a:r>
              <a:rPr lang="de-DE" sz="1500" b="1" dirty="0" err="1"/>
              <a:t>the</a:t>
            </a:r>
            <a:r>
              <a:rPr lang="de-DE" sz="1500" b="1" dirty="0"/>
              <a:t> game such </a:t>
            </a:r>
            <a:r>
              <a:rPr lang="de-DE" sz="1500" b="1" dirty="0" err="1"/>
              <a:t>that</a:t>
            </a:r>
            <a:r>
              <a:rPr lang="de-DE" sz="1500" b="1" dirty="0"/>
              <a:t> </a:t>
            </a:r>
            <a:r>
              <a:rPr lang="de-DE" sz="1500" b="1" dirty="0" err="1"/>
              <a:t>she</a:t>
            </a:r>
            <a:r>
              <a:rPr lang="de-DE" sz="1500" b="1" dirty="0"/>
              <a:t> </a:t>
            </a:r>
            <a:r>
              <a:rPr lang="de-DE" sz="1500" b="1" dirty="0" err="1"/>
              <a:t>wins</a:t>
            </a:r>
            <a:r>
              <a:rPr lang="de-DE" sz="1500" b="1" dirty="0"/>
              <a:t> in </a:t>
            </a:r>
            <a:br>
              <a:rPr lang="de-DE" sz="1500" b="1" dirty="0"/>
            </a:br>
            <a:r>
              <a:rPr lang="de-DE" sz="1500" b="1" u="sng" dirty="0" err="1"/>
              <a:t>every</a:t>
            </a:r>
            <a:r>
              <a:rPr lang="de-DE" sz="1500" b="1" u="sng" dirty="0"/>
              <a:t> </a:t>
            </a:r>
            <a:r>
              <a:rPr lang="de-DE" sz="1500" b="1" u="sng" dirty="0" err="1"/>
              <a:t>model</a:t>
            </a:r>
            <a:r>
              <a:rPr lang="de-DE" sz="1500" b="1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CE5AAA-CF0F-8F87-536A-9D096102E4FF}"/>
              </a:ext>
            </a:extLst>
          </p:cNvPr>
          <p:cNvSpPr txBox="1">
            <a:spLocks/>
          </p:cNvSpPr>
          <p:nvPr/>
        </p:nvSpPr>
        <p:spPr>
          <a:xfrm>
            <a:off x="7410451" y="5765926"/>
            <a:ext cx="1402467" cy="158625"/>
          </a:xfrm>
          <a:prstGeom prst="rect">
            <a:avLst/>
          </a:prstGeom>
        </p:spPr>
        <p:txBody>
          <a:bodyPr vert="horz" lIns="68580" tIns="0" rIns="6858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600" dirty="0"/>
              <a:t>📷The New York Public Library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185413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4464</Words>
  <Application>Microsoft Office PowerPoint</Application>
  <PresentationFormat>On-screen Show (4:3)</PresentationFormat>
  <Paragraphs>1263</Paragraphs>
  <Slides>77</Slides>
  <Notes>34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</vt:lpstr>
      <vt:lpstr>From Semantic Games  to Analytic Calculi</vt:lpstr>
      <vt:lpstr>PowerPoint Presentation</vt:lpstr>
      <vt:lpstr>Hintikka‘s Semantic Game</vt:lpstr>
      <vt:lpstr>Hintikka‘s Semantic Game</vt:lpstr>
      <vt:lpstr>Hintikka‘s Semantic Game</vt:lpstr>
      <vt:lpstr>Example</vt:lpstr>
      <vt:lpstr>Example</vt:lpstr>
      <vt:lpstr>Example</vt:lpstr>
      <vt:lpstr>From  Semantic Games  to  Provability Games</vt:lpstr>
      <vt:lpstr>Uniform Strategies?</vt:lpstr>
      <vt:lpstr>Uniform Strategies?</vt:lpstr>
      <vt:lpstr>Uniform Strategies?</vt:lpstr>
      <vt:lpstr>Uniform Strategies?</vt:lpstr>
      <vt:lpstr>The Provability Game</vt:lpstr>
      <vt:lpstr>The Provability Game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Adequacy</vt:lpstr>
      <vt:lpstr>Adequacy</vt:lpstr>
      <vt:lpstr>Example (of a proof)</vt:lpstr>
      <vt:lpstr>From Provability Games to Proofs</vt:lpstr>
      <vt:lpstr>Proof Theory</vt:lpstr>
      <vt:lpstr>What‘s more.</vt:lpstr>
      <vt:lpstr> Outline</vt:lpstr>
      <vt:lpstr>Games in Logic</vt:lpstr>
      <vt:lpstr>Modal Logics</vt:lpstr>
      <vt:lpstr>Semantic Game</vt:lpstr>
      <vt:lpstr>Semantic Game</vt:lpstr>
      <vt:lpstr>Hybrid Logics</vt:lpstr>
      <vt:lpstr>Hybrid Logics</vt:lpstr>
      <vt:lpstr>Semantic Game</vt:lpstr>
      <vt:lpstr>Proof Theory</vt:lpstr>
      <vt:lpstr>Summing up…</vt:lpstr>
      <vt:lpstr>Choice Logics</vt:lpstr>
      <vt:lpstr>Capturing preferences</vt:lpstr>
      <vt:lpstr>Capturing preferences</vt:lpstr>
      <vt:lpstr>Capturing preferences</vt:lpstr>
      <vt:lpstr>Capturing Preferences</vt:lpstr>
      <vt:lpstr>Payoff = Winning + Preferences</vt:lpstr>
      <vt:lpstr>Payoff = Winning + Preferences</vt:lpstr>
      <vt:lpstr>Payoff = Winning + Preferences</vt:lpstr>
      <vt:lpstr>Payoff = Winning + Preferences</vt:lpstr>
      <vt:lpstr>Payoff = Winning + Preferences</vt:lpstr>
      <vt:lpstr>Example</vt:lpstr>
      <vt:lpstr>Example</vt:lpstr>
      <vt:lpstr>Degrees of Truth and Validity</vt:lpstr>
      <vt:lpstr>The Provability Game for CL</vt:lpstr>
      <vt:lpstr>The Provability Game for CL</vt:lpstr>
      <vt:lpstr>The Provability Game for GCL</vt:lpstr>
      <vt:lpstr>Proof Theory</vt:lpstr>
      <vt:lpstr>Proof Theory</vt:lpstr>
      <vt:lpstr>Summing up…</vt:lpstr>
      <vt:lpstr>General Framework</vt:lpstr>
      <vt:lpstr>Summing up…</vt:lpstr>
      <vt:lpstr>PowerPoint Presentation</vt:lpstr>
      <vt:lpstr>Backup Slides</vt:lpstr>
      <vt:lpstr>Problem with negation</vt:lpstr>
      <vt:lpstr>Problem with negation</vt:lpstr>
      <vt:lpstr>Problem with negation</vt:lpstr>
      <vt:lpstr>Negation in Choice Logics</vt:lpstr>
      <vt:lpstr>New degree-semantics</vt:lpstr>
      <vt:lpstr>Semantic Games</vt:lpstr>
      <vt:lpstr>Semantic Game  S=(Stat,Hist,Ter,P)</vt:lpstr>
      <vt:lpstr>Semantic Game  S_p (g)</vt:lpstr>
      <vt:lpstr>Provability Game</vt:lpstr>
      <vt:lpstr>Semantic Game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Semantic Games to Analytic Calculi</dc:title>
  <dc:creator>Robert Freiman</dc:creator>
  <cp:lastModifiedBy>Robert Freiman</cp:lastModifiedBy>
  <cp:revision>2</cp:revision>
  <dcterms:created xsi:type="dcterms:W3CDTF">2024-04-21T11:57:31Z</dcterms:created>
  <dcterms:modified xsi:type="dcterms:W3CDTF">2024-05-23T20:14:05Z</dcterms:modified>
</cp:coreProperties>
</file>